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62" r:id="rId3"/>
    <p:sldId id="263" r:id="rId4"/>
    <p:sldId id="257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02A4F6-2F20-4D41-8585-2013FE7EAB54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283A85-8BAE-47B1-834C-C300D4E1D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83A85-8BAE-47B1-834C-C300D4E1D5E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283A85-8BAE-47B1-834C-C300D4E1D5E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HOME\Desktop\20230112_220255.wav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Бабочки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Диафильм для образовательной деятельности группа общеобразовательной направленности для детей 3 – 4 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HOME\Desktop\images (2)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HOME\Desktop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55784" cy="6858000"/>
          </a:xfrm>
          <a:prstGeom prst="rect">
            <a:avLst/>
          </a:prstGeom>
          <a:noFill/>
        </p:spPr>
      </p:pic>
      <p:pic>
        <p:nvPicPr>
          <p:cNvPr id="3" name="20230112_22025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57158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Бабочки - насекомое.</a:t>
            </a:r>
            <a:br>
              <a:rPr lang="ru-RU" sz="2000" dirty="0" smtClean="0"/>
            </a:br>
            <a:r>
              <a:rPr lang="ru-RU" sz="2000" dirty="0" smtClean="0"/>
              <a:t> Бабочки бывают яркими и тусклыми </a:t>
            </a:r>
            <a:endParaRPr lang="ru-RU" sz="2000" dirty="0"/>
          </a:p>
        </p:txBody>
      </p:sp>
      <p:pic>
        <p:nvPicPr>
          <p:cNvPr id="1027" name="Picture 3" descr="C:\Users\HOME\Desktop\Новая папка (3)\image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19" y="1857364"/>
            <a:ext cx="4411393" cy="3000396"/>
          </a:xfrm>
          <a:prstGeom prst="rect">
            <a:avLst/>
          </a:prstGeom>
          <a:noFill/>
        </p:spPr>
      </p:pic>
      <p:pic>
        <p:nvPicPr>
          <p:cNvPr id="1028" name="Picture 4" descr="C:\Users\HOME\Desktop\Новая папка (3)\Без назван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857364"/>
            <a:ext cx="4190902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dirty="0" smtClean="0"/>
              <a:t>Жизненный цикл бабочек состоит из четырех стадий: яйцо, личинка, куколка и взрослая особь. </a:t>
            </a:r>
            <a:br>
              <a:rPr lang="ru-RU" sz="2000" dirty="0" smtClean="0"/>
            </a:br>
            <a:r>
              <a:rPr lang="ru-RU" sz="2000" b="1" dirty="0" smtClean="0"/>
              <a:t>Яички</a:t>
            </a:r>
            <a:r>
              <a:rPr lang="ru-RU" sz="2000" dirty="0" smtClean="0"/>
              <a:t> — это первая фаза развития насекомых</a:t>
            </a:r>
            <a:endParaRPr lang="ru-RU" sz="2000" dirty="0"/>
          </a:p>
        </p:txBody>
      </p:sp>
      <p:pic>
        <p:nvPicPr>
          <p:cNvPr id="4" name="Picture 2" descr="C:\Users\HOME\Desktop\Новая папка (3)\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1571612"/>
            <a:ext cx="7572428" cy="5050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Из яичек появляются </a:t>
            </a:r>
            <a:r>
              <a:rPr lang="ru-RU" sz="2000" b="1" dirty="0" smtClean="0"/>
              <a:t>личинки — гусеницы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 Они активно питаются, растут и накапливают вещества на следующие превращения.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2050" name="Picture 2" descr="C:\Users\HOME\Desktop\Новая папка (3)\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785786" y="1214422"/>
            <a:ext cx="7286676" cy="5465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/>
              <a:t>Гусеница превращается в </a:t>
            </a:r>
            <a:r>
              <a:rPr lang="ru-RU" sz="2000" b="1" dirty="0" smtClean="0"/>
              <a:t>куколку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074" name="Picture 2" descr="C:\Users\HOME\Desktop\Новая папка (3)\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5"/>
            <a:ext cx="7715304" cy="4824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>Из куколки выводится бабочка.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098" name="Picture 2" descr="C:\Users\HOME\Desktop\Новая папка (3)\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928670"/>
            <a:ext cx="8247062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250</TotalTime>
  <Words>35</Words>
  <PresentationFormat>Экран (4:3)</PresentationFormat>
  <Paragraphs>9</Paragraphs>
  <Slides>8</Slides>
  <Notes>2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   Бабочки </vt:lpstr>
      <vt:lpstr>Слайд 2</vt:lpstr>
      <vt:lpstr>Слайд 3</vt:lpstr>
      <vt:lpstr>Бабочки - насекомое.  Бабочки бывают яркими и тусклыми </vt:lpstr>
      <vt:lpstr>Жизненный цикл бабочек состоит из четырех стадий: яйцо, личинка, куколка и взрослая особь.  Яички — это первая фаза развития насекомых</vt:lpstr>
      <vt:lpstr>Из яичек появляются личинки — гусеницы.  Они активно питаются, растут и накапливают вещества на следующие превращения. </vt:lpstr>
      <vt:lpstr>Гусеница превращается в куколку.</vt:lpstr>
      <vt:lpstr>Из куколки выводится бабочка.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28</cp:revision>
  <dcterms:created xsi:type="dcterms:W3CDTF">2023-01-08T10:37:53Z</dcterms:created>
  <dcterms:modified xsi:type="dcterms:W3CDTF">2023-01-12T17:18:42Z</dcterms:modified>
</cp:coreProperties>
</file>