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1" r:id="rId7"/>
    <p:sldId id="262" r:id="rId8"/>
    <p:sldId id="263" r:id="rId9"/>
    <p:sldId id="264" r:id="rId10"/>
    <p:sldId id="267" r:id="rId11"/>
    <p:sldId id="268" r:id="rId12"/>
    <p:sldId id="270" r:id="rId13"/>
    <p:sldId id="271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2328-006A-4F00-A27F-3C8B1F1F5E7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AB06-2B27-4193-971D-8CA0CA1A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98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2328-006A-4F00-A27F-3C8B1F1F5E7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AB06-2B27-4193-971D-8CA0CA1A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940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2328-006A-4F00-A27F-3C8B1F1F5E7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AB06-2B27-4193-971D-8CA0CA1A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542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2328-006A-4F00-A27F-3C8B1F1F5E7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AB06-2B27-4193-971D-8CA0CA1A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602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2328-006A-4F00-A27F-3C8B1F1F5E7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AB06-2B27-4193-971D-8CA0CA1A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38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2328-006A-4F00-A27F-3C8B1F1F5E7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AB06-2B27-4193-971D-8CA0CA1A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031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2328-006A-4F00-A27F-3C8B1F1F5E7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AB06-2B27-4193-971D-8CA0CA1A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636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2328-006A-4F00-A27F-3C8B1F1F5E7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AB06-2B27-4193-971D-8CA0CA1A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156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2328-006A-4F00-A27F-3C8B1F1F5E7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AB06-2B27-4193-971D-8CA0CA1A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362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2328-006A-4F00-A27F-3C8B1F1F5E7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AB06-2B27-4193-971D-8CA0CA1A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941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2328-006A-4F00-A27F-3C8B1F1F5E7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CAB06-2B27-4193-971D-8CA0CA1A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760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42328-006A-4F00-A27F-3C8B1F1F5E7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CAB06-2B27-4193-971D-8CA0CA1A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980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8090" y="73227"/>
            <a:ext cx="9144000" cy="17169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Segoe Print" panose="02000600000000000000" pitchFamily="2" charset="0"/>
                <a:cs typeface="FrankRuehl" panose="020E0503060101010101" pitchFamily="34" charset="-79"/>
              </a:rPr>
              <a:t>Дидактическая игра</a:t>
            </a:r>
            <a:br>
              <a:rPr lang="ru-RU" b="1" dirty="0" smtClean="0">
                <a:solidFill>
                  <a:srgbClr val="FF0000"/>
                </a:solidFill>
                <a:latin typeface="Segoe Print" panose="02000600000000000000" pitchFamily="2" charset="0"/>
                <a:cs typeface="FrankRuehl" panose="020E0503060101010101" pitchFamily="34" charset="-79"/>
              </a:rPr>
            </a:br>
            <a:r>
              <a:rPr lang="ru-RU" b="1" dirty="0" smtClean="0">
                <a:solidFill>
                  <a:srgbClr val="FF0000"/>
                </a:solidFill>
                <a:latin typeface="Segoe Print" panose="02000600000000000000" pitchFamily="2" charset="0"/>
                <a:cs typeface="FrankRuehl" panose="020E0503060101010101" pitchFamily="34" charset="-79"/>
              </a:rPr>
              <a:t> «Что лишнее ?»</a:t>
            </a:r>
            <a:endParaRPr lang="ru-RU" b="1" dirty="0">
              <a:solidFill>
                <a:srgbClr val="FF0000"/>
              </a:solidFill>
              <a:latin typeface="Segoe Print" panose="02000600000000000000" pitchFamily="2" charset="0"/>
              <a:cs typeface="FrankRuehl" panose="020E0503060101010101" pitchFamily="34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5059" y="1953541"/>
            <a:ext cx="9144000" cy="1021479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11200" i="1" dirty="0" smtClean="0">
                <a:solidFill>
                  <a:srgbClr val="FF0000"/>
                </a:solidFill>
              </a:rPr>
              <a:t>Цель игры:</a:t>
            </a:r>
            <a:r>
              <a:rPr lang="ru-RU" sz="11200" dirty="0" smtClean="0"/>
              <a:t> развитие мышления ,зрительного внимания ,развивать умение классифицировать предметы существенному признаку ,обобщать.</a:t>
            </a:r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sz="8000" dirty="0"/>
          </a:p>
          <a:p>
            <a:pPr algn="r"/>
            <a:endParaRPr lang="ru-RU" sz="8000" dirty="0"/>
          </a:p>
          <a:p>
            <a:pPr algn="r"/>
            <a:endParaRPr lang="ru-RU" sz="8000" dirty="0"/>
          </a:p>
          <a:p>
            <a:pPr algn="r"/>
            <a:endParaRPr lang="ru-RU" sz="8000" dirty="0"/>
          </a:p>
          <a:p>
            <a:pPr algn="r"/>
            <a:endParaRPr lang="ru-RU" sz="8000" dirty="0"/>
          </a:p>
          <a:p>
            <a:pPr algn="r"/>
            <a:endParaRPr lang="ru-RU" sz="8000" dirty="0"/>
          </a:p>
          <a:p>
            <a:pPr algn="r"/>
            <a:endParaRPr lang="ru-RU" sz="8000" dirty="0"/>
          </a:p>
          <a:p>
            <a:pPr algn="r"/>
            <a:r>
              <a:rPr lang="ru-RU" sz="8000" dirty="0" smtClean="0"/>
              <a:t>Подготовила воспитатель: Кутузова С.В.</a:t>
            </a:r>
            <a:endParaRPr lang="ru-RU" sz="8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1978" y="3387143"/>
            <a:ext cx="3361386" cy="273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7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29" y="154546"/>
            <a:ext cx="11962396" cy="6581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4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0803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74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29" y="154546"/>
            <a:ext cx="11988154" cy="660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41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744" y="115910"/>
            <a:ext cx="11936639" cy="674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31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4406" y="1493949"/>
            <a:ext cx="8731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ru-RU" sz="4800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Спасибо за внимание!</a:t>
            </a:r>
            <a:endParaRPr lang="ru-RU" sz="4800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14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23905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3030"/>
            <a:ext cx="12093262" cy="675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56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882" y="90152"/>
            <a:ext cx="113591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89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944" y="128788"/>
            <a:ext cx="11204618" cy="6639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71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502" y="90152"/>
            <a:ext cx="11807850" cy="6645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70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28" y="141668"/>
            <a:ext cx="11962397" cy="660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50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865" y="128788"/>
            <a:ext cx="11859366" cy="6593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24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55" y="103030"/>
            <a:ext cx="12013913" cy="6658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86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30</Words>
  <Application>Microsoft Office PowerPoint</Application>
  <PresentationFormat>Широкоэкранный</PresentationFormat>
  <Paragraphs>15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FrankRuehl</vt:lpstr>
      <vt:lpstr>Segoe Print</vt:lpstr>
      <vt:lpstr>Тема Office</vt:lpstr>
      <vt:lpstr>Дидактическая игра  «Что лишнее 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 «Найди лишнее ?»</dc:title>
  <dc:creator>Alexey</dc:creator>
  <cp:lastModifiedBy>Alexey</cp:lastModifiedBy>
  <cp:revision>7</cp:revision>
  <dcterms:created xsi:type="dcterms:W3CDTF">2023-02-03T08:26:49Z</dcterms:created>
  <dcterms:modified xsi:type="dcterms:W3CDTF">2023-02-05T16:03:12Z</dcterms:modified>
</cp:coreProperties>
</file>