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1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7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9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33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8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80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00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9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2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8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C6890-69EF-452C-AA2F-2465C9908B2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DB1B9-0699-4CB3-87D3-033893070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04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70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146" y="939344"/>
            <a:ext cx="8689890" cy="539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18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" y="0"/>
            <a:ext cx="11900079" cy="669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4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23" y="1414328"/>
            <a:ext cx="596265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6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571" y="1455312"/>
            <a:ext cx="8477059" cy="445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33" y="478846"/>
            <a:ext cx="8128582" cy="610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134" y="953037"/>
            <a:ext cx="8913400" cy="530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4" y="746975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4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19" y="-84115"/>
            <a:ext cx="6942115" cy="694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6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183" y="1072252"/>
            <a:ext cx="7918763" cy="494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9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2023-02-05T12:03:23Z</dcterms:created>
  <dcterms:modified xsi:type="dcterms:W3CDTF">2023-02-05T14:15:50Z</dcterms:modified>
</cp:coreProperties>
</file>