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44" r:id="rId4"/>
    <p:sldMasterId id="2147483756" r:id="rId5"/>
    <p:sldMasterId id="2147483768" r:id="rId6"/>
    <p:sldMasterId id="2147483792" r:id="rId7"/>
    <p:sldMasterId id="2147483816" r:id="rId8"/>
    <p:sldMasterId id="2147483828" r:id="rId9"/>
  </p:sldMasterIdLst>
  <p:sldIdLst>
    <p:sldId id="273" r:id="rId10"/>
    <p:sldId id="256" r:id="rId11"/>
    <p:sldId id="257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0" y="1600200"/>
            <a:ext cx="5238750" cy="1600200"/>
          </a:xfrm>
        </p:spPr>
        <p:txBody>
          <a:bodyPr anchor="t" anchorCtr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7502" y="3276600"/>
            <a:ext cx="4433047" cy="685800"/>
          </a:xfrm>
        </p:spPr>
        <p:txBody>
          <a:bodyPr>
            <a:normAutofit/>
          </a:bodyPr>
          <a:lstStyle>
            <a:lvl1pPr marL="0" indent="0" algn="l">
              <a:buNone/>
              <a:defRPr sz="1800" spc="1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8816"/>
            <a:ext cx="2133600" cy="256032"/>
          </a:xfrm>
        </p:spPr>
        <p:txBody>
          <a:bodyPr/>
          <a:lstStyle>
            <a:lvl1pPr algn="l">
              <a:defRPr/>
            </a:lvl1pPr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3640"/>
            <a:ext cx="2895600" cy="255494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reeform 10"/>
          <p:cNvSpPr/>
          <p:nvPr/>
        </p:nvSpPr>
        <p:spPr>
          <a:xfrm flipH="1">
            <a:off x="215153" y="381001"/>
            <a:ext cx="2639924" cy="5029200"/>
          </a:xfrm>
          <a:custGeom>
            <a:avLst/>
            <a:gdLst>
              <a:gd name="connsiteX0" fmla="*/ 0 w 3657600"/>
              <a:gd name="connsiteY0" fmla="*/ 685800 h 1371600"/>
              <a:gd name="connsiteX1" fmla="*/ 1186667 w 3657600"/>
              <a:gd name="connsiteY1" fmla="*/ 43667 h 1371600"/>
              <a:gd name="connsiteX2" fmla="*/ 1828801 w 3657600"/>
              <a:gd name="connsiteY2" fmla="*/ 2 h 1371600"/>
              <a:gd name="connsiteX3" fmla="*/ 2470936 w 3657600"/>
              <a:gd name="connsiteY3" fmla="*/ 43668 h 1371600"/>
              <a:gd name="connsiteX4" fmla="*/ 3657600 w 3657600"/>
              <a:gd name="connsiteY4" fmla="*/ 685806 h 1371600"/>
              <a:gd name="connsiteX5" fmla="*/ 2470934 w 3657600"/>
              <a:gd name="connsiteY5" fmla="*/ 1327941 h 1371600"/>
              <a:gd name="connsiteX6" fmla="*/ 1828799 w 3657600"/>
              <a:gd name="connsiteY6" fmla="*/ 1371606 h 1371600"/>
              <a:gd name="connsiteX7" fmla="*/ 1186664 w 3657600"/>
              <a:gd name="connsiteY7" fmla="*/ 1327940 h 1371600"/>
              <a:gd name="connsiteX8" fmla="*/ 0 w 3657600"/>
              <a:gd name="connsiteY8" fmla="*/ 685803 h 1371600"/>
              <a:gd name="connsiteX9" fmla="*/ 0 w 3657600"/>
              <a:gd name="connsiteY9" fmla="*/ 685800 h 1371600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685798 h 2004163"/>
              <a:gd name="connsiteX1" fmla="*/ 1186670 w 3672351"/>
              <a:gd name="connsiteY1" fmla="*/ 43665 h 2004163"/>
              <a:gd name="connsiteX2" fmla="*/ 1828804 w 3672351"/>
              <a:gd name="connsiteY2" fmla="*/ 0 h 2004163"/>
              <a:gd name="connsiteX3" fmla="*/ 2470939 w 3672351"/>
              <a:gd name="connsiteY3" fmla="*/ 43666 h 2004163"/>
              <a:gd name="connsiteX4" fmla="*/ 2559427 w 3672351"/>
              <a:gd name="connsiteY4" fmla="*/ 31374 h 2004163"/>
              <a:gd name="connsiteX5" fmla="*/ 3657603 w 3672351"/>
              <a:gd name="connsiteY5" fmla="*/ 685804 h 2004163"/>
              <a:gd name="connsiteX6" fmla="*/ 2470937 w 3672351"/>
              <a:gd name="connsiteY6" fmla="*/ 1327939 h 2004163"/>
              <a:gd name="connsiteX7" fmla="*/ 1828802 w 3672351"/>
              <a:gd name="connsiteY7" fmla="*/ 1371604 h 2004163"/>
              <a:gd name="connsiteX8" fmla="*/ 1186667 w 3672351"/>
              <a:gd name="connsiteY8" fmla="*/ 1327938 h 2004163"/>
              <a:gd name="connsiteX9" fmla="*/ 3 w 3672351"/>
              <a:gd name="connsiteY9" fmla="*/ 685801 h 2004163"/>
              <a:gd name="connsiteX10" fmla="*/ 3 w 3672351"/>
              <a:gd name="connsiteY10" fmla="*/ 685798 h 2004163"/>
              <a:gd name="connsiteX0" fmla="*/ 3 w 3657603"/>
              <a:gd name="connsiteY0" fmla="*/ 756433 h 1442239"/>
              <a:gd name="connsiteX1" fmla="*/ 1186670 w 3657603"/>
              <a:gd name="connsiteY1" fmla="*/ 114300 h 1442239"/>
              <a:gd name="connsiteX2" fmla="*/ 1828804 w 3657603"/>
              <a:gd name="connsiteY2" fmla="*/ 70635 h 1442239"/>
              <a:gd name="connsiteX3" fmla="*/ 2470939 w 3657603"/>
              <a:gd name="connsiteY3" fmla="*/ 114301 h 1442239"/>
              <a:gd name="connsiteX4" fmla="*/ 3657603 w 3657603"/>
              <a:gd name="connsiteY4" fmla="*/ 756439 h 1442239"/>
              <a:gd name="connsiteX5" fmla="*/ 2470937 w 3657603"/>
              <a:gd name="connsiteY5" fmla="*/ 1398574 h 1442239"/>
              <a:gd name="connsiteX6" fmla="*/ 1828802 w 3657603"/>
              <a:gd name="connsiteY6" fmla="*/ 1442239 h 1442239"/>
              <a:gd name="connsiteX7" fmla="*/ 1186667 w 3657603"/>
              <a:gd name="connsiteY7" fmla="*/ 1398573 h 1442239"/>
              <a:gd name="connsiteX8" fmla="*/ 3 w 3657603"/>
              <a:gd name="connsiteY8" fmla="*/ 756436 h 1442239"/>
              <a:gd name="connsiteX9" fmla="*/ 3 w 3657603"/>
              <a:gd name="connsiteY9" fmla="*/ 756433 h 1442239"/>
              <a:gd name="connsiteX0" fmla="*/ 527758 w 4185358"/>
              <a:gd name="connsiteY0" fmla="*/ 756433 h 1442239"/>
              <a:gd name="connsiteX1" fmla="*/ 1714425 w 4185358"/>
              <a:gd name="connsiteY1" fmla="*/ 114300 h 1442239"/>
              <a:gd name="connsiteX2" fmla="*/ 2356559 w 4185358"/>
              <a:gd name="connsiteY2" fmla="*/ 70635 h 1442239"/>
              <a:gd name="connsiteX3" fmla="*/ 2998694 w 4185358"/>
              <a:gd name="connsiteY3" fmla="*/ 114301 h 1442239"/>
              <a:gd name="connsiteX4" fmla="*/ 4185358 w 4185358"/>
              <a:gd name="connsiteY4" fmla="*/ 756439 h 1442239"/>
              <a:gd name="connsiteX5" fmla="*/ 2998692 w 4185358"/>
              <a:gd name="connsiteY5" fmla="*/ 1398574 h 1442239"/>
              <a:gd name="connsiteX6" fmla="*/ 2356557 w 4185358"/>
              <a:gd name="connsiteY6" fmla="*/ 1442239 h 1442239"/>
              <a:gd name="connsiteX7" fmla="*/ 1714422 w 4185358"/>
              <a:gd name="connsiteY7" fmla="*/ 1398573 h 1442239"/>
              <a:gd name="connsiteX8" fmla="*/ 527758 w 4185358"/>
              <a:gd name="connsiteY8" fmla="*/ 756436 h 1442239"/>
              <a:gd name="connsiteX9" fmla="*/ 527758 w 4185358"/>
              <a:gd name="connsiteY9" fmla="*/ 756433 h 1442239"/>
              <a:gd name="connsiteX0" fmla="*/ 527758 w 4185358"/>
              <a:gd name="connsiteY0" fmla="*/ 685798 h 1731271"/>
              <a:gd name="connsiteX1" fmla="*/ 1714425 w 4185358"/>
              <a:gd name="connsiteY1" fmla="*/ 43665 h 1731271"/>
              <a:gd name="connsiteX2" fmla="*/ 2356559 w 4185358"/>
              <a:gd name="connsiteY2" fmla="*/ 0 h 1731271"/>
              <a:gd name="connsiteX3" fmla="*/ 2998694 w 4185358"/>
              <a:gd name="connsiteY3" fmla="*/ 43666 h 1731271"/>
              <a:gd name="connsiteX4" fmla="*/ 4185358 w 4185358"/>
              <a:gd name="connsiteY4" fmla="*/ 685804 h 1731271"/>
              <a:gd name="connsiteX5" fmla="*/ 2998692 w 4185358"/>
              <a:gd name="connsiteY5" fmla="*/ 1327939 h 1731271"/>
              <a:gd name="connsiteX6" fmla="*/ 2356557 w 4185358"/>
              <a:gd name="connsiteY6" fmla="*/ 1371604 h 1731271"/>
              <a:gd name="connsiteX7" fmla="*/ 1714422 w 4185358"/>
              <a:gd name="connsiteY7" fmla="*/ 1327938 h 1731271"/>
              <a:gd name="connsiteX8" fmla="*/ 527758 w 4185358"/>
              <a:gd name="connsiteY8" fmla="*/ 685801 h 1731271"/>
              <a:gd name="connsiteX9" fmla="*/ 527758 w 4185358"/>
              <a:gd name="connsiteY9" fmla="*/ 685798 h 1731271"/>
              <a:gd name="connsiteX0" fmla="*/ 1174716 w 4832316"/>
              <a:gd name="connsiteY0" fmla="*/ 685798 h 2451847"/>
              <a:gd name="connsiteX1" fmla="*/ 2361383 w 4832316"/>
              <a:gd name="connsiteY1" fmla="*/ 43665 h 2451847"/>
              <a:gd name="connsiteX2" fmla="*/ 3003517 w 4832316"/>
              <a:gd name="connsiteY2" fmla="*/ 0 h 2451847"/>
              <a:gd name="connsiteX3" fmla="*/ 3645652 w 4832316"/>
              <a:gd name="connsiteY3" fmla="*/ 43666 h 2451847"/>
              <a:gd name="connsiteX4" fmla="*/ 4832316 w 4832316"/>
              <a:gd name="connsiteY4" fmla="*/ 685804 h 2451847"/>
              <a:gd name="connsiteX5" fmla="*/ 3645650 w 4832316"/>
              <a:gd name="connsiteY5" fmla="*/ 1327939 h 2451847"/>
              <a:gd name="connsiteX6" fmla="*/ 3003515 w 4832316"/>
              <a:gd name="connsiteY6" fmla="*/ 1371604 h 2451847"/>
              <a:gd name="connsiteX7" fmla="*/ 2361380 w 4832316"/>
              <a:gd name="connsiteY7" fmla="*/ 1327938 h 2451847"/>
              <a:gd name="connsiteX8" fmla="*/ 1174716 w 4832316"/>
              <a:gd name="connsiteY8" fmla="*/ 685801 h 2451847"/>
              <a:gd name="connsiteX9" fmla="*/ 1174716 w 4832316"/>
              <a:gd name="connsiteY9" fmla="*/ 685798 h 2451847"/>
              <a:gd name="connsiteX0" fmla="*/ 1174716 w 5193374"/>
              <a:gd name="connsiteY0" fmla="*/ 685798 h 2451847"/>
              <a:gd name="connsiteX1" fmla="*/ 2361383 w 5193374"/>
              <a:gd name="connsiteY1" fmla="*/ 43665 h 2451847"/>
              <a:gd name="connsiteX2" fmla="*/ 3003517 w 5193374"/>
              <a:gd name="connsiteY2" fmla="*/ 0 h 2451847"/>
              <a:gd name="connsiteX3" fmla="*/ 3645652 w 5193374"/>
              <a:gd name="connsiteY3" fmla="*/ 43666 h 2451847"/>
              <a:gd name="connsiteX4" fmla="*/ 4832316 w 5193374"/>
              <a:gd name="connsiteY4" fmla="*/ 685804 h 2451847"/>
              <a:gd name="connsiteX5" fmla="*/ 3645650 w 5193374"/>
              <a:gd name="connsiteY5" fmla="*/ 1327939 h 2451847"/>
              <a:gd name="connsiteX6" fmla="*/ 3003515 w 5193374"/>
              <a:gd name="connsiteY6" fmla="*/ 1371604 h 2451847"/>
              <a:gd name="connsiteX7" fmla="*/ 2361380 w 5193374"/>
              <a:gd name="connsiteY7" fmla="*/ 1327938 h 2451847"/>
              <a:gd name="connsiteX8" fmla="*/ 1174716 w 5193374"/>
              <a:gd name="connsiteY8" fmla="*/ 685801 h 2451847"/>
              <a:gd name="connsiteX9" fmla="*/ 1174716 w 5193374"/>
              <a:gd name="connsiteY9" fmla="*/ 685798 h 2451847"/>
              <a:gd name="connsiteX0" fmla="*/ 1174716 w 5193374"/>
              <a:gd name="connsiteY0" fmla="*/ 685798 h 3407194"/>
              <a:gd name="connsiteX1" fmla="*/ 2361383 w 5193374"/>
              <a:gd name="connsiteY1" fmla="*/ 43665 h 3407194"/>
              <a:gd name="connsiteX2" fmla="*/ 3003517 w 5193374"/>
              <a:gd name="connsiteY2" fmla="*/ 0 h 3407194"/>
              <a:gd name="connsiteX3" fmla="*/ 3645652 w 5193374"/>
              <a:gd name="connsiteY3" fmla="*/ 43666 h 3407194"/>
              <a:gd name="connsiteX4" fmla="*/ 4832316 w 5193374"/>
              <a:gd name="connsiteY4" fmla="*/ 685804 h 3407194"/>
              <a:gd name="connsiteX5" fmla="*/ 3645650 w 5193374"/>
              <a:gd name="connsiteY5" fmla="*/ 1327939 h 3407194"/>
              <a:gd name="connsiteX6" fmla="*/ 3003515 w 5193374"/>
              <a:gd name="connsiteY6" fmla="*/ 1371604 h 3407194"/>
              <a:gd name="connsiteX7" fmla="*/ 2361380 w 5193374"/>
              <a:gd name="connsiteY7" fmla="*/ 1327938 h 3407194"/>
              <a:gd name="connsiteX8" fmla="*/ 1174716 w 5193374"/>
              <a:gd name="connsiteY8" fmla="*/ 685801 h 3407194"/>
              <a:gd name="connsiteX9" fmla="*/ 1174716 w 5193374"/>
              <a:gd name="connsiteY9" fmla="*/ 685798 h 3407194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2033989 h 4755385"/>
              <a:gd name="connsiteX1" fmla="*/ 2361383 w 5193374"/>
              <a:gd name="connsiteY1" fmla="*/ 1391856 h 4755385"/>
              <a:gd name="connsiteX2" fmla="*/ 3003517 w 5193374"/>
              <a:gd name="connsiteY2" fmla="*/ 1348191 h 4755385"/>
              <a:gd name="connsiteX3" fmla="*/ 3645652 w 5193374"/>
              <a:gd name="connsiteY3" fmla="*/ 1391857 h 4755385"/>
              <a:gd name="connsiteX4" fmla="*/ 4832316 w 5193374"/>
              <a:gd name="connsiteY4" fmla="*/ 2033995 h 4755385"/>
              <a:gd name="connsiteX5" fmla="*/ 3645650 w 5193374"/>
              <a:gd name="connsiteY5" fmla="*/ 2676130 h 4755385"/>
              <a:gd name="connsiteX6" fmla="*/ 3003515 w 5193374"/>
              <a:gd name="connsiteY6" fmla="*/ 2719795 h 4755385"/>
              <a:gd name="connsiteX7" fmla="*/ 2361380 w 5193374"/>
              <a:gd name="connsiteY7" fmla="*/ 2676129 h 4755385"/>
              <a:gd name="connsiteX8" fmla="*/ 1174716 w 5193374"/>
              <a:gd name="connsiteY8" fmla="*/ 2033992 h 4755385"/>
              <a:gd name="connsiteX9" fmla="*/ 1174716 w 5193374"/>
              <a:gd name="connsiteY9" fmla="*/ 2033989 h 4755385"/>
              <a:gd name="connsiteX0" fmla="*/ 1174716 w 4832316"/>
              <a:gd name="connsiteY0" fmla="*/ 2033989 h 4755385"/>
              <a:gd name="connsiteX1" fmla="*/ 2361383 w 4832316"/>
              <a:gd name="connsiteY1" fmla="*/ 1391856 h 4755385"/>
              <a:gd name="connsiteX2" fmla="*/ 3003517 w 4832316"/>
              <a:gd name="connsiteY2" fmla="*/ 1348191 h 4755385"/>
              <a:gd name="connsiteX3" fmla="*/ 3645652 w 4832316"/>
              <a:gd name="connsiteY3" fmla="*/ 1391857 h 4755385"/>
              <a:gd name="connsiteX4" fmla="*/ 4832316 w 4832316"/>
              <a:gd name="connsiteY4" fmla="*/ 2033995 h 4755385"/>
              <a:gd name="connsiteX5" fmla="*/ 3645650 w 4832316"/>
              <a:gd name="connsiteY5" fmla="*/ 2676130 h 4755385"/>
              <a:gd name="connsiteX6" fmla="*/ 3003515 w 4832316"/>
              <a:gd name="connsiteY6" fmla="*/ 2719795 h 4755385"/>
              <a:gd name="connsiteX7" fmla="*/ 2361380 w 4832316"/>
              <a:gd name="connsiteY7" fmla="*/ 2676129 h 4755385"/>
              <a:gd name="connsiteX8" fmla="*/ 1174716 w 4832316"/>
              <a:gd name="connsiteY8" fmla="*/ 2033992 h 4755385"/>
              <a:gd name="connsiteX9" fmla="*/ 1174716 w 4832316"/>
              <a:gd name="connsiteY9" fmla="*/ 2033989 h 4755385"/>
              <a:gd name="connsiteX0" fmla="*/ 527758 w 4185358"/>
              <a:gd name="connsiteY0" fmla="*/ 2033989 h 4755385"/>
              <a:gd name="connsiteX1" fmla="*/ 1714425 w 4185358"/>
              <a:gd name="connsiteY1" fmla="*/ 1391856 h 4755385"/>
              <a:gd name="connsiteX2" fmla="*/ 2998694 w 4185358"/>
              <a:gd name="connsiteY2" fmla="*/ 1391857 h 4755385"/>
              <a:gd name="connsiteX3" fmla="*/ 4185358 w 4185358"/>
              <a:gd name="connsiteY3" fmla="*/ 2033995 h 4755385"/>
              <a:gd name="connsiteX4" fmla="*/ 2998692 w 4185358"/>
              <a:gd name="connsiteY4" fmla="*/ 2676130 h 4755385"/>
              <a:gd name="connsiteX5" fmla="*/ 2356557 w 4185358"/>
              <a:gd name="connsiteY5" fmla="*/ 2719795 h 4755385"/>
              <a:gd name="connsiteX6" fmla="*/ 1714422 w 4185358"/>
              <a:gd name="connsiteY6" fmla="*/ 2676129 h 4755385"/>
              <a:gd name="connsiteX7" fmla="*/ 527758 w 4185358"/>
              <a:gd name="connsiteY7" fmla="*/ 2033992 h 4755385"/>
              <a:gd name="connsiteX8" fmla="*/ 527758 w 4185358"/>
              <a:gd name="connsiteY8" fmla="*/ 2033989 h 4755385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3 w 4150662"/>
              <a:gd name="connsiteY0" fmla="*/ 2033989 h 5080997"/>
              <a:gd name="connsiteX1" fmla="*/ 1186670 w 4150662"/>
              <a:gd name="connsiteY1" fmla="*/ 1391856 h 5080997"/>
              <a:gd name="connsiteX2" fmla="*/ 2470939 w 4150662"/>
              <a:gd name="connsiteY2" fmla="*/ 1391857 h 5080997"/>
              <a:gd name="connsiteX3" fmla="*/ 3657603 w 4150662"/>
              <a:gd name="connsiteY3" fmla="*/ 2033995 h 5080997"/>
              <a:gd name="connsiteX4" fmla="*/ 2470937 w 4150662"/>
              <a:gd name="connsiteY4" fmla="*/ 2676130 h 5080997"/>
              <a:gd name="connsiteX5" fmla="*/ 1828802 w 4150662"/>
              <a:gd name="connsiteY5" fmla="*/ 2719795 h 5080997"/>
              <a:gd name="connsiteX6" fmla="*/ 1186667 w 4150662"/>
              <a:gd name="connsiteY6" fmla="*/ 2676129 h 5080997"/>
              <a:gd name="connsiteX7" fmla="*/ 3 w 4150662"/>
              <a:gd name="connsiteY7" fmla="*/ 2033992 h 5080997"/>
              <a:gd name="connsiteX8" fmla="*/ 3 w 4150662"/>
              <a:gd name="connsiteY8" fmla="*/ 2033989 h 5080997"/>
              <a:gd name="connsiteX0" fmla="*/ 3 w 3184725"/>
              <a:gd name="connsiteY0" fmla="*/ 2033989 h 3886288"/>
              <a:gd name="connsiteX1" fmla="*/ 1186670 w 3184725"/>
              <a:gd name="connsiteY1" fmla="*/ 1391856 h 3886288"/>
              <a:gd name="connsiteX2" fmla="*/ 2470939 w 3184725"/>
              <a:gd name="connsiteY2" fmla="*/ 1391857 h 3886288"/>
              <a:gd name="connsiteX3" fmla="*/ 1752603 w 3184725"/>
              <a:gd name="connsiteY3" fmla="*/ 52795 h 3886288"/>
              <a:gd name="connsiteX4" fmla="*/ 2470937 w 3184725"/>
              <a:gd name="connsiteY4" fmla="*/ 2676130 h 3886288"/>
              <a:gd name="connsiteX5" fmla="*/ 1828802 w 3184725"/>
              <a:gd name="connsiteY5" fmla="*/ 2719795 h 3886288"/>
              <a:gd name="connsiteX6" fmla="*/ 1186667 w 3184725"/>
              <a:gd name="connsiteY6" fmla="*/ 2676129 h 3886288"/>
              <a:gd name="connsiteX7" fmla="*/ 3 w 3184725"/>
              <a:gd name="connsiteY7" fmla="*/ 2033992 h 3886288"/>
              <a:gd name="connsiteX8" fmla="*/ 3 w 3184725"/>
              <a:gd name="connsiteY8" fmla="*/ 2033989 h 3886288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470939 w 3184725"/>
              <a:gd name="connsiteY2" fmla="*/ 13918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385339"/>
              <a:gd name="connsiteY0" fmla="*/ 2033989 h 6528797"/>
              <a:gd name="connsiteX1" fmla="*/ 1186670 w 3385339"/>
              <a:gd name="connsiteY1" fmla="*/ 1391856 h 6528797"/>
              <a:gd name="connsiteX2" fmla="*/ 3385339 w 3385339"/>
              <a:gd name="connsiteY2" fmla="*/ 706057 h 6528797"/>
              <a:gd name="connsiteX3" fmla="*/ 228603 w 3385339"/>
              <a:gd name="connsiteY3" fmla="*/ 3481795 h 6528797"/>
              <a:gd name="connsiteX4" fmla="*/ 2470937 w 3385339"/>
              <a:gd name="connsiteY4" fmla="*/ 2676130 h 6528797"/>
              <a:gd name="connsiteX5" fmla="*/ 1828802 w 3385339"/>
              <a:gd name="connsiteY5" fmla="*/ 2719795 h 6528797"/>
              <a:gd name="connsiteX6" fmla="*/ 1186667 w 3385339"/>
              <a:gd name="connsiteY6" fmla="*/ 2676129 h 6528797"/>
              <a:gd name="connsiteX7" fmla="*/ 3 w 3385339"/>
              <a:gd name="connsiteY7" fmla="*/ 2033992 h 6528797"/>
              <a:gd name="connsiteX8" fmla="*/ 3 w 3385339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2928136"/>
              <a:gd name="connsiteY0" fmla="*/ 2033989 h 6528797"/>
              <a:gd name="connsiteX1" fmla="*/ 1186667 w 2928136"/>
              <a:gd name="connsiteY1" fmla="*/ 1391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2033989 h 6528797"/>
              <a:gd name="connsiteX1" fmla="*/ 958067 w 2928136"/>
              <a:gd name="connsiteY1" fmla="*/ 2534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1434955 h 5929763"/>
              <a:gd name="connsiteX1" fmla="*/ 958067 w 2928136"/>
              <a:gd name="connsiteY1" fmla="*/ 1935822 h 5929763"/>
              <a:gd name="connsiteX2" fmla="*/ 2928136 w 2928136"/>
              <a:gd name="connsiteY2" fmla="*/ 107023 h 5929763"/>
              <a:gd name="connsiteX3" fmla="*/ 228600 w 2928136"/>
              <a:gd name="connsiteY3" fmla="*/ 2882761 h 5929763"/>
              <a:gd name="connsiteX4" fmla="*/ 2470934 w 2928136"/>
              <a:gd name="connsiteY4" fmla="*/ 2077096 h 5929763"/>
              <a:gd name="connsiteX5" fmla="*/ 0 w 2928136"/>
              <a:gd name="connsiteY5" fmla="*/ 1434958 h 5929763"/>
              <a:gd name="connsiteX6" fmla="*/ 0 w 2928136"/>
              <a:gd name="connsiteY6" fmla="*/ 1434955 h 5929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29730 w 2928136"/>
              <a:gd name="connsiteY1" fmla="*/ 1463460 h 5548763"/>
              <a:gd name="connsiteX2" fmla="*/ 958067 w 2928136"/>
              <a:gd name="connsiteY2" fmla="*/ 1554822 h 5548763"/>
              <a:gd name="connsiteX3" fmla="*/ 2928136 w 2928136"/>
              <a:gd name="connsiteY3" fmla="*/ 107023 h 5548763"/>
              <a:gd name="connsiteX4" fmla="*/ 228600 w 2928136"/>
              <a:gd name="connsiteY4" fmla="*/ 2501761 h 5548763"/>
              <a:gd name="connsiteX5" fmla="*/ 2470934 w 2928136"/>
              <a:gd name="connsiteY5" fmla="*/ 1696096 h 5548763"/>
              <a:gd name="connsiteX6" fmla="*/ 0 w 2928136"/>
              <a:gd name="connsiteY6" fmla="*/ 1053958 h 5548763"/>
              <a:gd name="connsiteX7" fmla="*/ 0 w 2928136"/>
              <a:gd name="connsiteY7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102755 w 3030891"/>
              <a:gd name="connsiteY0" fmla="*/ 1053955 h 5548763"/>
              <a:gd name="connsiteX1" fmla="*/ 722768 w 3030891"/>
              <a:gd name="connsiteY1" fmla="*/ 1301228 h 5548763"/>
              <a:gd name="connsiteX2" fmla="*/ 1032485 w 3030891"/>
              <a:gd name="connsiteY2" fmla="*/ 1463460 h 5548763"/>
              <a:gd name="connsiteX3" fmla="*/ 1060822 w 3030891"/>
              <a:gd name="connsiteY3" fmla="*/ 1554822 h 5548763"/>
              <a:gd name="connsiteX4" fmla="*/ 3030891 w 3030891"/>
              <a:gd name="connsiteY4" fmla="*/ 107023 h 5548763"/>
              <a:gd name="connsiteX5" fmla="*/ 331355 w 3030891"/>
              <a:gd name="connsiteY5" fmla="*/ 2501761 h 5548763"/>
              <a:gd name="connsiteX6" fmla="*/ 2573689 w 3030891"/>
              <a:gd name="connsiteY6" fmla="*/ 1696096 h 5548763"/>
              <a:gd name="connsiteX7" fmla="*/ 102755 w 3030891"/>
              <a:gd name="connsiteY7" fmla="*/ 1053958 h 5548763"/>
              <a:gd name="connsiteX8" fmla="*/ 102755 w 3030891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57466 w 2928136"/>
              <a:gd name="connsiteY2" fmla="*/ 54258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90002 w 2928136"/>
              <a:gd name="connsiteY2" fmla="*/ 47400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90002 w 2928136"/>
              <a:gd name="connsiteY2" fmla="*/ 47400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78260"/>
              <a:gd name="connsiteX1" fmla="*/ 620013 w 2928136"/>
              <a:gd name="connsiteY1" fmla="*/ 1301228 h 5578260"/>
              <a:gd name="connsiteX2" fmla="*/ 690002 w 2928136"/>
              <a:gd name="connsiteY2" fmla="*/ 4740060 h 5578260"/>
              <a:gd name="connsiteX3" fmla="*/ 958067 w 2928136"/>
              <a:gd name="connsiteY3" fmla="*/ 1554822 h 5578260"/>
              <a:gd name="connsiteX4" fmla="*/ 2928136 w 2928136"/>
              <a:gd name="connsiteY4" fmla="*/ 107023 h 5578260"/>
              <a:gd name="connsiteX5" fmla="*/ 228600 w 2928136"/>
              <a:gd name="connsiteY5" fmla="*/ 2501761 h 5578260"/>
              <a:gd name="connsiteX6" fmla="*/ 2470934 w 2928136"/>
              <a:gd name="connsiteY6" fmla="*/ 1696096 h 5578260"/>
              <a:gd name="connsiteX7" fmla="*/ 0 w 2928136"/>
              <a:gd name="connsiteY7" fmla="*/ 1053958 h 5578260"/>
              <a:gd name="connsiteX8" fmla="*/ 0 w 2928136"/>
              <a:gd name="connsiteY8" fmla="*/ 1053955 h 5578260"/>
              <a:gd name="connsiteX0" fmla="*/ 296942 w 3225078"/>
              <a:gd name="connsiteY0" fmla="*/ 1053955 h 5578260"/>
              <a:gd name="connsiteX1" fmla="*/ 916955 w 3225078"/>
              <a:gd name="connsiteY1" fmla="*/ 1301228 h 5578260"/>
              <a:gd name="connsiteX2" fmla="*/ 986944 w 3225078"/>
              <a:gd name="connsiteY2" fmla="*/ 4740060 h 5578260"/>
              <a:gd name="connsiteX3" fmla="*/ 1255009 w 3225078"/>
              <a:gd name="connsiteY3" fmla="*/ 1554822 h 5578260"/>
              <a:gd name="connsiteX4" fmla="*/ 3225078 w 3225078"/>
              <a:gd name="connsiteY4" fmla="*/ 107023 h 5578260"/>
              <a:gd name="connsiteX5" fmla="*/ 525542 w 3225078"/>
              <a:gd name="connsiteY5" fmla="*/ 2501761 h 5578260"/>
              <a:gd name="connsiteX6" fmla="*/ 2767876 w 3225078"/>
              <a:gd name="connsiteY6" fmla="*/ 1696096 h 5578260"/>
              <a:gd name="connsiteX7" fmla="*/ 296942 w 3225078"/>
              <a:gd name="connsiteY7" fmla="*/ 1053958 h 5578260"/>
              <a:gd name="connsiteX8" fmla="*/ 296942 w 3225078"/>
              <a:gd name="connsiteY8" fmla="*/ 1053955 h 5578260"/>
              <a:gd name="connsiteX0" fmla="*/ 0 w 2928136"/>
              <a:gd name="connsiteY0" fmla="*/ 1053955 h 5578260"/>
              <a:gd name="connsiteX1" fmla="*/ 620013 w 2928136"/>
              <a:gd name="connsiteY1" fmla="*/ 1301228 h 5578260"/>
              <a:gd name="connsiteX2" fmla="*/ 690002 w 2928136"/>
              <a:gd name="connsiteY2" fmla="*/ 4740060 h 5578260"/>
              <a:gd name="connsiteX3" fmla="*/ 958067 w 2928136"/>
              <a:gd name="connsiteY3" fmla="*/ 1554822 h 5578260"/>
              <a:gd name="connsiteX4" fmla="*/ 2928136 w 2928136"/>
              <a:gd name="connsiteY4" fmla="*/ 107023 h 5578260"/>
              <a:gd name="connsiteX5" fmla="*/ 228600 w 2928136"/>
              <a:gd name="connsiteY5" fmla="*/ 2501761 h 5578260"/>
              <a:gd name="connsiteX6" fmla="*/ 2470934 w 2928136"/>
              <a:gd name="connsiteY6" fmla="*/ 1696096 h 5578260"/>
              <a:gd name="connsiteX7" fmla="*/ 0 w 2928136"/>
              <a:gd name="connsiteY7" fmla="*/ 1053958 h 5578260"/>
              <a:gd name="connsiteX8" fmla="*/ 0 w 2928136"/>
              <a:gd name="connsiteY8" fmla="*/ 1053955 h 5578260"/>
              <a:gd name="connsiteX0" fmla="*/ 493587 w 3421723"/>
              <a:gd name="connsiteY0" fmla="*/ 1053955 h 5578260"/>
              <a:gd name="connsiteX1" fmla="*/ 1113600 w 3421723"/>
              <a:gd name="connsiteY1" fmla="*/ 1301228 h 5578260"/>
              <a:gd name="connsiteX2" fmla="*/ 1183589 w 3421723"/>
              <a:gd name="connsiteY2" fmla="*/ 4740060 h 5578260"/>
              <a:gd name="connsiteX3" fmla="*/ 1451654 w 3421723"/>
              <a:gd name="connsiteY3" fmla="*/ 1554822 h 5578260"/>
              <a:gd name="connsiteX4" fmla="*/ 3421723 w 3421723"/>
              <a:gd name="connsiteY4" fmla="*/ 107023 h 5578260"/>
              <a:gd name="connsiteX5" fmla="*/ 722187 w 3421723"/>
              <a:gd name="connsiteY5" fmla="*/ 2501761 h 5578260"/>
              <a:gd name="connsiteX6" fmla="*/ 2964521 w 3421723"/>
              <a:gd name="connsiteY6" fmla="*/ 1696096 h 5578260"/>
              <a:gd name="connsiteX7" fmla="*/ 493587 w 3421723"/>
              <a:gd name="connsiteY7" fmla="*/ 1053958 h 5578260"/>
              <a:gd name="connsiteX8" fmla="*/ 493587 w 3421723"/>
              <a:gd name="connsiteY8" fmla="*/ 1053955 h 5578260"/>
              <a:gd name="connsiteX0" fmla="*/ 493587 w 3421723"/>
              <a:gd name="connsiteY0" fmla="*/ 1053955 h 5578260"/>
              <a:gd name="connsiteX1" fmla="*/ 1113600 w 3421723"/>
              <a:gd name="connsiteY1" fmla="*/ 1301228 h 5578260"/>
              <a:gd name="connsiteX2" fmla="*/ 1183589 w 3421723"/>
              <a:gd name="connsiteY2" fmla="*/ 4740060 h 5578260"/>
              <a:gd name="connsiteX3" fmla="*/ 1451654 w 3421723"/>
              <a:gd name="connsiteY3" fmla="*/ 1554822 h 5578260"/>
              <a:gd name="connsiteX4" fmla="*/ 3421723 w 3421723"/>
              <a:gd name="connsiteY4" fmla="*/ 107023 h 5578260"/>
              <a:gd name="connsiteX5" fmla="*/ 722187 w 3421723"/>
              <a:gd name="connsiteY5" fmla="*/ 2501761 h 5578260"/>
              <a:gd name="connsiteX6" fmla="*/ 2964521 w 3421723"/>
              <a:gd name="connsiteY6" fmla="*/ 1696096 h 5578260"/>
              <a:gd name="connsiteX7" fmla="*/ 493587 w 3421723"/>
              <a:gd name="connsiteY7" fmla="*/ 1053958 h 5578260"/>
              <a:gd name="connsiteX8" fmla="*/ 493587 w 3421723"/>
              <a:gd name="connsiteY8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8136" h="5578260">
                <a:moveTo>
                  <a:pt x="0" y="1053955"/>
                </a:moveTo>
                <a:cubicBezTo>
                  <a:pt x="849961" y="667873"/>
                  <a:pt x="530324" y="4656582"/>
                  <a:pt x="690002" y="4740060"/>
                </a:cubicBezTo>
                <a:cubicBezTo>
                  <a:pt x="746344" y="4782326"/>
                  <a:pt x="625000" y="1780895"/>
                  <a:pt x="958067" y="1554822"/>
                </a:cubicBezTo>
                <a:cubicBezTo>
                  <a:pt x="1204042" y="2617693"/>
                  <a:pt x="2516314" y="0"/>
                  <a:pt x="2928136" y="107023"/>
                </a:cubicBezTo>
                <a:cubicBezTo>
                  <a:pt x="1435513" y="2045643"/>
                  <a:pt x="468189" y="5267469"/>
                  <a:pt x="228600" y="2501761"/>
                </a:cubicBezTo>
                <a:cubicBezTo>
                  <a:pt x="360324" y="5578260"/>
                  <a:pt x="2153781" y="2236695"/>
                  <a:pt x="2470934" y="1696096"/>
                </a:cubicBezTo>
                <a:cubicBezTo>
                  <a:pt x="429222" y="2772608"/>
                  <a:pt x="411822" y="1160981"/>
                  <a:pt x="0" y="1053958"/>
                </a:cubicBezTo>
                <a:lnTo>
                  <a:pt x="0" y="1053955"/>
                </a:ln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1000" sy="101000" algn="ctr" rotWithShape="0">
              <a:schemeClr val="tx1">
                <a:lumMod val="75000"/>
                <a:lumOff val="25000"/>
                <a:alpha val="40000"/>
              </a:schemeClr>
            </a:outerShdw>
            <a:reflection blurRad="6350" stA="35000" endA="100" endPos="40000" dist="101600" dir="5400000" sy="-100000" algn="bl" rotWithShape="0"/>
          </a:effectLst>
          <a:scene3d>
            <a:camera prst="orthographicFront"/>
            <a:lightRig rig="morning" dir="t">
              <a:rot lat="0" lon="0" rev="12600000"/>
            </a:lightRig>
          </a:scene3d>
          <a:sp3d>
            <a:bevelT w="25400" h="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32"/>
          <p:cNvGrpSpPr/>
          <p:nvPr/>
        </p:nvGrpSpPr>
        <p:grpSpPr>
          <a:xfrm>
            <a:off x="6941417" y="5105400"/>
            <a:ext cx="2238442" cy="2005669"/>
            <a:chOff x="2810256" y="4943398"/>
            <a:chExt cx="2238442" cy="2005669"/>
          </a:xfrm>
        </p:grpSpPr>
        <p:sp>
          <p:nvSpPr>
            <p:cNvPr id="10" name="Freeform 9"/>
            <p:cNvSpPr>
              <a:spLocks noChangeAspect="1"/>
            </p:cNvSpPr>
            <p:nvPr/>
          </p:nvSpPr>
          <p:spPr>
            <a:xfrm rot="6563566" flipH="1" flipV="1">
              <a:off x="2928137" y="5442737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/>
          </p:nvSpPr>
          <p:spPr>
            <a:xfrm rot="6563566" flipH="1" flipV="1">
              <a:off x="3359071" y="4825517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/>
          </p:nvSpPr>
          <p:spPr>
            <a:xfrm rot="6563566" flipH="1" flipV="1">
              <a:off x="3613937" y="5236996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 noChangeAspect="1"/>
            </p:cNvSpPr>
            <p:nvPr/>
          </p:nvSpPr>
          <p:spPr>
            <a:xfrm rot="6563566" flipH="1" flipV="1">
              <a:off x="3209136" y="5914804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1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>
              <a:spLocks noChangeAspect="1"/>
            </p:cNvSpPr>
            <p:nvPr/>
          </p:nvSpPr>
          <p:spPr>
            <a:xfrm rot="6563566" flipH="1" flipV="1">
              <a:off x="4014435" y="56584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15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538413"/>
            <a:ext cx="6665913" cy="136207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alpha val="90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alpha val="9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799" y="3910013"/>
            <a:ext cx="4532313" cy="8143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 spc="1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5768"/>
            <a:ext cx="2133600" cy="256032"/>
          </a:xfrm>
        </p:spPr>
        <p:txBody>
          <a:bodyPr/>
          <a:lstStyle>
            <a:lvl1pPr algn="l">
              <a:defRPr/>
            </a:lvl1pPr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1309"/>
            <a:ext cx="2895600" cy="25549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28432" y="6208059"/>
            <a:ext cx="1048872" cy="685800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>
          <a:xfrm rot="5400000" flipH="1" flipV="1">
            <a:off x="5782442" y="1304158"/>
            <a:ext cx="4208515" cy="3124199"/>
          </a:xfrm>
          <a:custGeom>
            <a:avLst/>
            <a:gdLst>
              <a:gd name="connsiteX0" fmla="*/ 0 w 3657600"/>
              <a:gd name="connsiteY0" fmla="*/ 685800 h 1371600"/>
              <a:gd name="connsiteX1" fmla="*/ 1186667 w 3657600"/>
              <a:gd name="connsiteY1" fmla="*/ 43667 h 1371600"/>
              <a:gd name="connsiteX2" fmla="*/ 1828801 w 3657600"/>
              <a:gd name="connsiteY2" fmla="*/ 2 h 1371600"/>
              <a:gd name="connsiteX3" fmla="*/ 2470936 w 3657600"/>
              <a:gd name="connsiteY3" fmla="*/ 43668 h 1371600"/>
              <a:gd name="connsiteX4" fmla="*/ 3657600 w 3657600"/>
              <a:gd name="connsiteY4" fmla="*/ 685806 h 1371600"/>
              <a:gd name="connsiteX5" fmla="*/ 2470934 w 3657600"/>
              <a:gd name="connsiteY5" fmla="*/ 1327941 h 1371600"/>
              <a:gd name="connsiteX6" fmla="*/ 1828799 w 3657600"/>
              <a:gd name="connsiteY6" fmla="*/ 1371606 h 1371600"/>
              <a:gd name="connsiteX7" fmla="*/ 1186664 w 3657600"/>
              <a:gd name="connsiteY7" fmla="*/ 1327940 h 1371600"/>
              <a:gd name="connsiteX8" fmla="*/ 0 w 3657600"/>
              <a:gd name="connsiteY8" fmla="*/ 685803 h 1371600"/>
              <a:gd name="connsiteX9" fmla="*/ 0 w 3657600"/>
              <a:gd name="connsiteY9" fmla="*/ 685800 h 1371600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685798 h 2004163"/>
              <a:gd name="connsiteX1" fmla="*/ 1186670 w 3672351"/>
              <a:gd name="connsiteY1" fmla="*/ 43665 h 2004163"/>
              <a:gd name="connsiteX2" fmla="*/ 1828804 w 3672351"/>
              <a:gd name="connsiteY2" fmla="*/ 0 h 2004163"/>
              <a:gd name="connsiteX3" fmla="*/ 2470939 w 3672351"/>
              <a:gd name="connsiteY3" fmla="*/ 43666 h 2004163"/>
              <a:gd name="connsiteX4" fmla="*/ 2559427 w 3672351"/>
              <a:gd name="connsiteY4" fmla="*/ 31374 h 2004163"/>
              <a:gd name="connsiteX5" fmla="*/ 3657603 w 3672351"/>
              <a:gd name="connsiteY5" fmla="*/ 685804 h 2004163"/>
              <a:gd name="connsiteX6" fmla="*/ 2470937 w 3672351"/>
              <a:gd name="connsiteY6" fmla="*/ 1327939 h 2004163"/>
              <a:gd name="connsiteX7" fmla="*/ 1828802 w 3672351"/>
              <a:gd name="connsiteY7" fmla="*/ 1371604 h 2004163"/>
              <a:gd name="connsiteX8" fmla="*/ 1186667 w 3672351"/>
              <a:gd name="connsiteY8" fmla="*/ 1327938 h 2004163"/>
              <a:gd name="connsiteX9" fmla="*/ 3 w 3672351"/>
              <a:gd name="connsiteY9" fmla="*/ 685801 h 2004163"/>
              <a:gd name="connsiteX10" fmla="*/ 3 w 3672351"/>
              <a:gd name="connsiteY10" fmla="*/ 685798 h 2004163"/>
              <a:gd name="connsiteX0" fmla="*/ 3 w 3657603"/>
              <a:gd name="connsiteY0" fmla="*/ 756433 h 1442239"/>
              <a:gd name="connsiteX1" fmla="*/ 1186670 w 3657603"/>
              <a:gd name="connsiteY1" fmla="*/ 114300 h 1442239"/>
              <a:gd name="connsiteX2" fmla="*/ 1828804 w 3657603"/>
              <a:gd name="connsiteY2" fmla="*/ 70635 h 1442239"/>
              <a:gd name="connsiteX3" fmla="*/ 2470939 w 3657603"/>
              <a:gd name="connsiteY3" fmla="*/ 114301 h 1442239"/>
              <a:gd name="connsiteX4" fmla="*/ 3657603 w 3657603"/>
              <a:gd name="connsiteY4" fmla="*/ 756439 h 1442239"/>
              <a:gd name="connsiteX5" fmla="*/ 2470937 w 3657603"/>
              <a:gd name="connsiteY5" fmla="*/ 1398574 h 1442239"/>
              <a:gd name="connsiteX6" fmla="*/ 1828802 w 3657603"/>
              <a:gd name="connsiteY6" fmla="*/ 1442239 h 1442239"/>
              <a:gd name="connsiteX7" fmla="*/ 1186667 w 3657603"/>
              <a:gd name="connsiteY7" fmla="*/ 1398573 h 1442239"/>
              <a:gd name="connsiteX8" fmla="*/ 3 w 3657603"/>
              <a:gd name="connsiteY8" fmla="*/ 756436 h 1442239"/>
              <a:gd name="connsiteX9" fmla="*/ 3 w 3657603"/>
              <a:gd name="connsiteY9" fmla="*/ 756433 h 1442239"/>
              <a:gd name="connsiteX0" fmla="*/ 527758 w 4185358"/>
              <a:gd name="connsiteY0" fmla="*/ 756433 h 1442239"/>
              <a:gd name="connsiteX1" fmla="*/ 1714425 w 4185358"/>
              <a:gd name="connsiteY1" fmla="*/ 114300 h 1442239"/>
              <a:gd name="connsiteX2" fmla="*/ 2356559 w 4185358"/>
              <a:gd name="connsiteY2" fmla="*/ 70635 h 1442239"/>
              <a:gd name="connsiteX3" fmla="*/ 2998694 w 4185358"/>
              <a:gd name="connsiteY3" fmla="*/ 114301 h 1442239"/>
              <a:gd name="connsiteX4" fmla="*/ 4185358 w 4185358"/>
              <a:gd name="connsiteY4" fmla="*/ 756439 h 1442239"/>
              <a:gd name="connsiteX5" fmla="*/ 2998692 w 4185358"/>
              <a:gd name="connsiteY5" fmla="*/ 1398574 h 1442239"/>
              <a:gd name="connsiteX6" fmla="*/ 2356557 w 4185358"/>
              <a:gd name="connsiteY6" fmla="*/ 1442239 h 1442239"/>
              <a:gd name="connsiteX7" fmla="*/ 1714422 w 4185358"/>
              <a:gd name="connsiteY7" fmla="*/ 1398573 h 1442239"/>
              <a:gd name="connsiteX8" fmla="*/ 527758 w 4185358"/>
              <a:gd name="connsiteY8" fmla="*/ 756436 h 1442239"/>
              <a:gd name="connsiteX9" fmla="*/ 527758 w 4185358"/>
              <a:gd name="connsiteY9" fmla="*/ 756433 h 1442239"/>
              <a:gd name="connsiteX0" fmla="*/ 527758 w 4185358"/>
              <a:gd name="connsiteY0" fmla="*/ 685798 h 1731271"/>
              <a:gd name="connsiteX1" fmla="*/ 1714425 w 4185358"/>
              <a:gd name="connsiteY1" fmla="*/ 43665 h 1731271"/>
              <a:gd name="connsiteX2" fmla="*/ 2356559 w 4185358"/>
              <a:gd name="connsiteY2" fmla="*/ 0 h 1731271"/>
              <a:gd name="connsiteX3" fmla="*/ 2998694 w 4185358"/>
              <a:gd name="connsiteY3" fmla="*/ 43666 h 1731271"/>
              <a:gd name="connsiteX4" fmla="*/ 4185358 w 4185358"/>
              <a:gd name="connsiteY4" fmla="*/ 685804 h 1731271"/>
              <a:gd name="connsiteX5" fmla="*/ 2998692 w 4185358"/>
              <a:gd name="connsiteY5" fmla="*/ 1327939 h 1731271"/>
              <a:gd name="connsiteX6" fmla="*/ 2356557 w 4185358"/>
              <a:gd name="connsiteY6" fmla="*/ 1371604 h 1731271"/>
              <a:gd name="connsiteX7" fmla="*/ 1714422 w 4185358"/>
              <a:gd name="connsiteY7" fmla="*/ 1327938 h 1731271"/>
              <a:gd name="connsiteX8" fmla="*/ 527758 w 4185358"/>
              <a:gd name="connsiteY8" fmla="*/ 685801 h 1731271"/>
              <a:gd name="connsiteX9" fmla="*/ 527758 w 4185358"/>
              <a:gd name="connsiteY9" fmla="*/ 685798 h 1731271"/>
              <a:gd name="connsiteX0" fmla="*/ 1174716 w 4832316"/>
              <a:gd name="connsiteY0" fmla="*/ 685798 h 2451847"/>
              <a:gd name="connsiteX1" fmla="*/ 2361383 w 4832316"/>
              <a:gd name="connsiteY1" fmla="*/ 43665 h 2451847"/>
              <a:gd name="connsiteX2" fmla="*/ 3003517 w 4832316"/>
              <a:gd name="connsiteY2" fmla="*/ 0 h 2451847"/>
              <a:gd name="connsiteX3" fmla="*/ 3645652 w 4832316"/>
              <a:gd name="connsiteY3" fmla="*/ 43666 h 2451847"/>
              <a:gd name="connsiteX4" fmla="*/ 4832316 w 4832316"/>
              <a:gd name="connsiteY4" fmla="*/ 685804 h 2451847"/>
              <a:gd name="connsiteX5" fmla="*/ 3645650 w 4832316"/>
              <a:gd name="connsiteY5" fmla="*/ 1327939 h 2451847"/>
              <a:gd name="connsiteX6" fmla="*/ 3003515 w 4832316"/>
              <a:gd name="connsiteY6" fmla="*/ 1371604 h 2451847"/>
              <a:gd name="connsiteX7" fmla="*/ 2361380 w 4832316"/>
              <a:gd name="connsiteY7" fmla="*/ 1327938 h 2451847"/>
              <a:gd name="connsiteX8" fmla="*/ 1174716 w 4832316"/>
              <a:gd name="connsiteY8" fmla="*/ 685801 h 2451847"/>
              <a:gd name="connsiteX9" fmla="*/ 1174716 w 4832316"/>
              <a:gd name="connsiteY9" fmla="*/ 685798 h 2451847"/>
              <a:gd name="connsiteX0" fmla="*/ 1174716 w 5193374"/>
              <a:gd name="connsiteY0" fmla="*/ 685798 h 2451847"/>
              <a:gd name="connsiteX1" fmla="*/ 2361383 w 5193374"/>
              <a:gd name="connsiteY1" fmla="*/ 43665 h 2451847"/>
              <a:gd name="connsiteX2" fmla="*/ 3003517 w 5193374"/>
              <a:gd name="connsiteY2" fmla="*/ 0 h 2451847"/>
              <a:gd name="connsiteX3" fmla="*/ 3645652 w 5193374"/>
              <a:gd name="connsiteY3" fmla="*/ 43666 h 2451847"/>
              <a:gd name="connsiteX4" fmla="*/ 4832316 w 5193374"/>
              <a:gd name="connsiteY4" fmla="*/ 685804 h 2451847"/>
              <a:gd name="connsiteX5" fmla="*/ 3645650 w 5193374"/>
              <a:gd name="connsiteY5" fmla="*/ 1327939 h 2451847"/>
              <a:gd name="connsiteX6" fmla="*/ 3003515 w 5193374"/>
              <a:gd name="connsiteY6" fmla="*/ 1371604 h 2451847"/>
              <a:gd name="connsiteX7" fmla="*/ 2361380 w 5193374"/>
              <a:gd name="connsiteY7" fmla="*/ 1327938 h 2451847"/>
              <a:gd name="connsiteX8" fmla="*/ 1174716 w 5193374"/>
              <a:gd name="connsiteY8" fmla="*/ 685801 h 2451847"/>
              <a:gd name="connsiteX9" fmla="*/ 1174716 w 5193374"/>
              <a:gd name="connsiteY9" fmla="*/ 685798 h 2451847"/>
              <a:gd name="connsiteX0" fmla="*/ 1174716 w 5193374"/>
              <a:gd name="connsiteY0" fmla="*/ 685798 h 3407194"/>
              <a:gd name="connsiteX1" fmla="*/ 2361383 w 5193374"/>
              <a:gd name="connsiteY1" fmla="*/ 43665 h 3407194"/>
              <a:gd name="connsiteX2" fmla="*/ 3003517 w 5193374"/>
              <a:gd name="connsiteY2" fmla="*/ 0 h 3407194"/>
              <a:gd name="connsiteX3" fmla="*/ 3645652 w 5193374"/>
              <a:gd name="connsiteY3" fmla="*/ 43666 h 3407194"/>
              <a:gd name="connsiteX4" fmla="*/ 4832316 w 5193374"/>
              <a:gd name="connsiteY4" fmla="*/ 685804 h 3407194"/>
              <a:gd name="connsiteX5" fmla="*/ 3645650 w 5193374"/>
              <a:gd name="connsiteY5" fmla="*/ 1327939 h 3407194"/>
              <a:gd name="connsiteX6" fmla="*/ 3003515 w 5193374"/>
              <a:gd name="connsiteY6" fmla="*/ 1371604 h 3407194"/>
              <a:gd name="connsiteX7" fmla="*/ 2361380 w 5193374"/>
              <a:gd name="connsiteY7" fmla="*/ 1327938 h 3407194"/>
              <a:gd name="connsiteX8" fmla="*/ 1174716 w 5193374"/>
              <a:gd name="connsiteY8" fmla="*/ 685801 h 3407194"/>
              <a:gd name="connsiteX9" fmla="*/ 1174716 w 5193374"/>
              <a:gd name="connsiteY9" fmla="*/ 685798 h 3407194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2033989 h 4755385"/>
              <a:gd name="connsiteX1" fmla="*/ 2361383 w 5193374"/>
              <a:gd name="connsiteY1" fmla="*/ 1391856 h 4755385"/>
              <a:gd name="connsiteX2" fmla="*/ 3003517 w 5193374"/>
              <a:gd name="connsiteY2" fmla="*/ 1348191 h 4755385"/>
              <a:gd name="connsiteX3" fmla="*/ 3645652 w 5193374"/>
              <a:gd name="connsiteY3" fmla="*/ 1391857 h 4755385"/>
              <a:gd name="connsiteX4" fmla="*/ 4832316 w 5193374"/>
              <a:gd name="connsiteY4" fmla="*/ 2033995 h 4755385"/>
              <a:gd name="connsiteX5" fmla="*/ 3645650 w 5193374"/>
              <a:gd name="connsiteY5" fmla="*/ 2676130 h 4755385"/>
              <a:gd name="connsiteX6" fmla="*/ 3003515 w 5193374"/>
              <a:gd name="connsiteY6" fmla="*/ 2719795 h 4755385"/>
              <a:gd name="connsiteX7" fmla="*/ 2361380 w 5193374"/>
              <a:gd name="connsiteY7" fmla="*/ 2676129 h 4755385"/>
              <a:gd name="connsiteX8" fmla="*/ 1174716 w 5193374"/>
              <a:gd name="connsiteY8" fmla="*/ 2033992 h 4755385"/>
              <a:gd name="connsiteX9" fmla="*/ 1174716 w 5193374"/>
              <a:gd name="connsiteY9" fmla="*/ 2033989 h 4755385"/>
              <a:gd name="connsiteX0" fmla="*/ 1174716 w 4832316"/>
              <a:gd name="connsiteY0" fmla="*/ 2033989 h 4755385"/>
              <a:gd name="connsiteX1" fmla="*/ 2361383 w 4832316"/>
              <a:gd name="connsiteY1" fmla="*/ 1391856 h 4755385"/>
              <a:gd name="connsiteX2" fmla="*/ 3003517 w 4832316"/>
              <a:gd name="connsiteY2" fmla="*/ 1348191 h 4755385"/>
              <a:gd name="connsiteX3" fmla="*/ 3645652 w 4832316"/>
              <a:gd name="connsiteY3" fmla="*/ 1391857 h 4755385"/>
              <a:gd name="connsiteX4" fmla="*/ 4832316 w 4832316"/>
              <a:gd name="connsiteY4" fmla="*/ 2033995 h 4755385"/>
              <a:gd name="connsiteX5" fmla="*/ 3645650 w 4832316"/>
              <a:gd name="connsiteY5" fmla="*/ 2676130 h 4755385"/>
              <a:gd name="connsiteX6" fmla="*/ 3003515 w 4832316"/>
              <a:gd name="connsiteY6" fmla="*/ 2719795 h 4755385"/>
              <a:gd name="connsiteX7" fmla="*/ 2361380 w 4832316"/>
              <a:gd name="connsiteY7" fmla="*/ 2676129 h 4755385"/>
              <a:gd name="connsiteX8" fmla="*/ 1174716 w 4832316"/>
              <a:gd name="connsiteY8" fmla="*/ 2033992 h 4755385"/>
              <a:gd name="connsiteX9" fmla="*/ 1174716 w 4832316"/>
              <a:gd name="connsiteY9" fmla="*/ 2033989 h 4755385"/>
              <a:gd name="connsiteX0" fmla="*/ 527758 w 4185358"/>
              <a:gd name="connsiteY0" fmla="*/ 2033989 h 4755385"/>
              <a:gd name="connsiteX1" fmla="*/ 1714425 w 4185358"/>
              <a:gd name="connsiteY1" fmla="*/ 1391856 h 4755385"/>
              <a:gd name="connsiteX2" fmla="*/ 2998694 w 4185358"/>
              <a:gd name="connsiteY2" fmla="*/ 1391857 h 4755385"/>
              <a:gd name="connsiteX3" fmla="*/ 4185358 w 4185358"/>
              <a:gd name="connsiteY3" fmla="*/ 2033995 h 4755385"/>
              <a:gd name="connsiteX4" fmla="*/ 2998692 w 4185358"/>
              <a:gd name="connsiteY4" fmla="*/ 2676130 h 4755385"/>
              <a:gd name="connsiteX5" fmla="*/ 2356557 w 4185358"/>
              <a:gd name="connsiteY5" fmla="*/ 2719795 h 4755385"/>
              <a:gd name="connsiteX6" fmla="*/ 1714422 w 4185358"/>
              <a:gd name="connsiteY6" fmla="*/ 2676129 h 4755385"/>
              <a:gd name="connsiteX7" fmla="*/ 527758 w 4185358"/>
              <a:gd name="connsiteY7" fmla="*/ 2033992 h 4755385"/>
              <a:gd name="connsiteX8" fmla="*/ 527758 w 4185358"/>
              <a:gd name="connsiteY8" fmla="*/ 2033989 h 4755385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3 w 4150662"/>
              <a:gd name="connsiteY0" fmla="*/ 2033989 h 5080997"/>
              <a:gd name="connsiteX1" fmla="*/ 1186670 w 4150662"/>
              <a:gd name="connsiteY1" fmla="*/ 1391856 h 5080997"/>
              <a:gd name="connsiteX2" fmla="*/ 2470939 w 4150662"/>
              <a:gd name="connsiteY2" fmla="*/ 1391857 h 5080997"/>
              <a:gd name="connsiteX3" fmla="*/ 3657603 w 4150662"/>
              <a:gd name="connsiteY3" fmla="*/ 2033995 h 5080997"/>
              <a:gd name="connsiteX4" fmla="*/ 2470937 w 4150662"/>
              <a:gd name="connsiteY4" fmla="*/ 2676130 h 5080997"/>
              <a:gd name="connsiteX5" fmla="*/ 1828802 w 4150662"/>
              <a:gd name="connsiteY5" fmla="*/ 2719795 h 5080997"/>
              <a:gd name="connsiteX6" fmla="*/ 1186667 w 4150662"/>
              <a:gd name="connsiteY6" fmla="*/ 2676129 h 5080997"/>
              <a:gd name="connsiteX7" fmla="*/ 3 w 4150662"/>
              <a:gd name="connsiteY7" fmla="*/ 2033992 h 5080997"/>
              <a:gd name="connsiteX8" fmla="*/ 3 w 4150662"/>
              <a:gd name="connsiteY8" fmla="*/ 2033989 h 5080997"/>
              <a:gd name="connsiteX0" fmla="*/ 3 w 3184725"/>
              <a:gd name="connsiteY0" fmla="*/ 2033989 h 3886288"/>
              <a:gd name="connsiteX1" fmla="*/ 1186670 w 3184725"/>
              <a:gd name="connsiteY1" fmla="*/ 1391856 h 3886288"/>
              <a:gd name="connsiteX2" fmla="*/ 2470939 w 3184725"/>
              <a:gd name="connsiteY2" fmla="*/ 1391857 h 3886288"/>
              <a:gd name="connsiteX3" fmla="*/ 1752603 w 3184725"/>
              <a:gd name="connsiteY3" fmla="*/ 52795 h 3886288"/>
              <a:gd name="connsiteX4" fmla="*/ 2470937 w 3184725"/>
              <a:gd name="connsiteY4" fmla="*/ 2676130 h 3886288"/>
              <a:gd name="connsiteX5" fmla="*/ 1828802 w 3184725"/>
              <a:gd name="connsiteY5" fmla="*/ 2719795 h 3886288"/>
              <a:gd name="connsiteX6" fmla="*/ 1186667 w 3184725"/>
              <a:gd name="connsiteY6" fmla="*/ 2676129 h 3886288"/>
              <a:gd name="connsiteX7" fmla="*/ 3 w 3184725"/>
              <a:gd name="connsiteY7" fmla="*/ 2033992 h 3886288"/>
              <a:gd name="connsiteX8" fmla="*/ 3 w 3184725"/>
              <a:gd name="connsiteY8" fmla="*/ 2033989 h 3886288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470939 w 3184725"/>
              <a:gd name="connsiteY2" fmla="*/ 13918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385339"/>
              <a:gd name="connsiteY0" fmla="*/ 2033989 h 6528797"/>
              <a:gd name="connsiteX1" fmla="*/ 1186670 w 3385339"/>
              <a:gd name="connsiteY1" fmla="*/ 1391856 h 6528797"/>
              <a:gd name="connsiteX2" fmla="*/ 3385339 w 3385339"/>
              <a:gd name="connsiteY2" fmla="*/ 706057 h 6528797"/>
              <a:gd name="connsiteX3" fmla="*/ 228603 w 3385339"/>
              <a:gd name="connsiteY3" fmla="*/ 3481795 h 6528797"/>
              <a:gd name="connsiteX4" fmla="*/ 2470937 w 3385339"/>
              <a:gd name="connsiteY4" fmla="*/ 2676130 h 6528797"/>
              <a:gd name="connsiteX5" fmla="*/ 1828802 w 3385339"/>
              <a:gd name="connsiteY5" fmla="*/ 2719795 h 6528797"/>
              <a:gd name="connsiteX6" fmla="*/ 1186667 w 3385339"/>
              <a:gd name="connsiteY6" fmla="*/ 2676129 h 6528797"/>
              <a:gd name="connsiteX7" fmla="*/ 3 w 3385339"/>
              <a:gd name="connsiteY7" fmla="*/ 2033992 h 6528797"/>
              <a:gd name="connsiteX8" fmla="*/ 3 w 3385339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2928136"/>
              <a:gd name="connsiteY0" fmla="*/ 2033989 h 6528797"/>
              <a:gd name="connsiteX1" fmla="*/ 1186667 w 2928136"/>
              <a:gd name="connsiteY1" fmla="*/ 1391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2033989 h 6528797"/>
              <a:gd name="connsiteX1" fmla="*/ 958067 w 2928136"/>
              <a:gd name="connsiteY1" fmla="*/ 2534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1434955 h 5929763"/>
              <a:gd name="connsiteX1" fmla="*/ 958067 w 2928136"/>
              <a:gd name="connsiteY1" fmla="*/ 1935822 h 5929763"/>
              <a:gd name="connsiteX2" fmla="*/ 2928136 w 2928136"/>
              <a:gd name="connsiteY2" fmla="*/ 107023 h 5929763"/>
              <a:gd name="connsiteX3" fmla="*/ 228600 w 2928136"/>
              <a:gd name="connsiteY3" fmla="*/ 2882761 h 5929763"/>
              <a:gd name="connsiteX4" fmla="*/ 2470934 w 2928136"/>
              <a:gd name="connsiteY4" fmla="*/ 2077096 h 5929763"/>
              <a:gd name="connsiteX5" fmla="*/ 0 w 2928136"/>
              <a:gd name="connsiteY5" fmla="*/ 1434958 h 5929763"/>
              <a:gd name="connsiteX6" fmla="*/ 0 w 2928136"/>
              <a:gd name="connsiteY6" fmla="*/ 1434955 h 5929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1275236 w 4203372"/>
              <a:gd name="connsiteY0" fmla="*/ 1810262 h 6305070"/>
              <a:gd name="connsiteX1" fmla="*/ 2233303 w 4203372"/>
              <a:gd name="connsiteY1" fmla="*/ 2311129 h 6305070"/>
              <a:gd name="connsiteX2" fmla="*/ 4203372 w 4203372"/>
              <a:gd name="connsiteY2" fmla="*/ 863330 h 6305070"/>
              <a:gd name="connsiteX3" fmla="*/ 1503836 w 4203372"/>
              <a:gd name="connsiteY3" fmla="*/ 3258068 h 6305070"/>
              <a:gd name="connsiteX4" fmla="*/ 3746170 w 4203372"/>
              <a:gd name="connsiteY4" fmla="*/ 2452403 h 6305070"/>
              <a:gd name="connsiteX5" fmla="*/ 1275236 w 4203372"/>
              <a:gd name="connsiteY5" fmla="*/ 1810265 h 6305070"/>
              <a:gd name="connsiteX6" fmla="*/ 1275236 w 4203372"/>
              <a:gd name="connsiteY6" fmla="*/ 1810262 h 6305070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844930 w 3773066"/>
              <a:gd name="connsiteY0" fmla="*/ 2505027 h 6999835"/>
              <a:gd name="connsiteX1" fmla="*/ 1802997 w 3773066"/>
              <a:gd name="connsiteY1" fmla="*/ 3005894 h 6999835"/>
              <a:gd name="connsiteX2" fmla="*/ 3773066 w 3773066"/>
              <a:gd name="connsiteY2" fmla="*/ 1558095 h 6999835"/>
              <a:gd name="connsiteX3" fmla="*/ 1073530 w 3773066"/>
              <a:gd name="connsiteY3" fmla="*/ 3952833 h 6999835"/>
              <a:gd name="connsiteX4" fmla="*/ 3315864 w 3773066"/>
              <a:gd name="connsiteY4" fmla="*/ 3147168 h 6999835"/>
              <a:gd name="connsiteX5" fmla="*/ 844930 w 3773066"/>
              <a:gd name="connsiteY5" fmla="*/ 2505030 h 6999835"/>
              <a:gd name="connsiteX6" fmla="*/ 844930 w 3773066"/>
              <a:gd name="connsiteY6" fmla="*/ 2505027 h 6999835"/>
              <a:gd name="connsiteX0" fmla="*/ 1324542 w 4252678"/>
              <a:gd name="connsiteY0" fmla="*/ 2392968 h 6887776"/>
              <a:gd name="connsiteX1" fmla="*/ 2282609 w 4252678"/>
              <a:gd name="connsiteY1" fmla="*/ 2893835 h 6887776"/>
              <a:gd name="connsiteX2" fmla="*/ 4252678 w 4252678"/>
              <a:gd name="connsiteY2" fmla="*/ 1446036 h 6887776"/>
              <a:gd name="connsiteX3" fmla="*/ 1553142 w 4252678"/>
              <a:gd name="connsiteY3" fmla="*/ 3840774 h 6887776"/>
              <a:gd name="connsiteX4" fmla="*/ 3795476 w 4252678"/>
              <a:gd name="connsiteY4" fmla="*/ 3035109 h 6887776"/>
              <a:gd name="connsiteX5" fmla="*/ 1324542 w 4252678"/>
              <a:gd name="connsiteY5" fmla="*/ 2392971 h 6887776"/>
              <a:gd name="connsiteX6" fmla="*/ 1324542 w 4252678"/>
              <a:gd name="connsiteY6" fmla="*/ 2392968 h 6887776"/>
              <a:gd name="connsiteX0" fmla="*/ 1324542 w 4252678"/>
              <a:gd name="connsiteY0" fmla="*/ 2392968 h 6887776"/>
              <a:gd name="connsiteX1" fmla="*/ 2282609 w 4252678"/>
              <a:gd name="connsiteY1" fmla="*/ 2893835 h 6887776"/>
              <a:gd name="connsiteX2" fmla="*/ 4252678 w 4252678"/>
              <a:gd name="connsiteY2" fmla="*/ 1446036 h 6887776"/>
              <a:gd name="connsiteX3" fmla="*/ 1553142 w 4252678"/>
              <a:gd name="connsiteY3" fmla="*/ 3840774 h 6887776"/>
              <a:gd name="connsiteX4" fmla="*/ 3795476 w 4252678"/>
              <a:gd name="connsiteY4" fmla="*/ 3035109 h 6887776"/>
              <a:gd name="connsiteX5" fmla="*/ 1324542 w 4252678"/>
              <a:gd name="connsiteY5" fmla="*/ 2392971 h 6887776"/>
              <a:gd name="connsiteX6" fmla="*/ 1324542 w 4252678"/>
              <a:gd name="connsiteY6" fmla="*/ 2392968 h 6887776"/>
              <a:gd name="connsiteX0" fmla="*/ 1869139 w 4797275"/>
              <a:gd name="connsiteY0" fmla="*/ 2392968 h 6887776"/>
              <a:gd name="connsiteX1" fmla="*/ 2827206 w 4797275"/>
              <a:gd name="connsiteY1" fmla="*/ 2893835 h 6887776"/>
              <a:gd name="connsiteX2" fmla="*/ 4797275 w 4797275"/>
              <a:gd name="connsiteY2" fmla="*/ 1446036 h 6887776"/>
              <a:gd name="connsiteX3" fmla="*/ 2097739 w 4797275"/>
              <a:gd name="connsiteY3" fmla="*/ 3840774 h 6887776"/>
              <a:gd name="connsiteX4" fmla="*/ 4340073 w 4797275"/>
              <a:gd name="connsiteY4" fmla="*/ 3035109 h 6887776"/>
              <a:gd name="connsiteX5" fmla="*/ 1869139 w 4797275"/>
              <a:gd name="connsiteY5" fmla="*/ 2392971 h 6887776"/>
              <a:gd name="connsiteX6" fmla="*/ 1869139 w 4797275"/>
              <a:gd name="connsiteY6" fmla="*/ 2392968 h 6887776"/>
              <a:gd name="connsiteX0" fmla="*/ 1869139 w 4797275"/>
              <a:gd name="connsiteY0" fmla="*/ 2433309 h 6928117"/>
              <a:gd name="connsiteX1" fmla="*/ 2827206 w 4797275"/>
              <a:gd name="connsiteY1" fmla="*/ 2934176 h 6928117"/>
              <a:gd name="connsiteX2" fmla="*/ 4797275 w 4797275"/>
              <a:gd name="connsiteY2" fmla="*/ 1486377 h 6928117"/>
              <a:gd name="connsiteX3" fmla="*/ 2097739 w 4797275"/>
              <a:gd name="connsiteY3" fmla="*/ 3881115 h 6928117"/>
              <a:gd name="connsiteX4" fmla="*/ 4340073 w 4797275"/>
              <a:gd name="connsiteY4" fmla="*/ 3075450 h 6928117"/>
              <a:gd name="connsiteX5" fmla="*/ 1869139 w 4797275"/>
              <a:gd name="connsiteY5" fmla="*/ 2433312 h 6928117"/>
              <a:gd name="connsiteX6" fmla="*/ 1869139 w 4797275"/>
              <a:gd name="connsiteY6" fmla="*/ 2433309 h 6928117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1869139 w 4797275"/>
              <a:gd name="connsiteY5" fmla="*/ 2531924 h 7026729"/>
              <a:gd name="connsiteX6" fmla="*/ 1869139 w 4797275"/>
              <a:gd name="connsiteY6" fmla="*/ 2531921 h 7026729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1869139 w 4797275"/>
              <a:gd name="connsiteY5" fmla="*/ 2531924 h 7026729"/>
              <a:gd name="connsiteX6" fmla="*/ 1869139 w 4797275"/>
              <a:gd name="connsiteY6" fmla="*/ 2531921 h 7026729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3269869 w 4797275"/>
              <a:gd name="connsiteY5" fmla="*/ 2756647 h 7026729"/>
              <a:gd name="connsiteX6" fmla="*/ 1869139 w 4797275"/>
              <a:gd name="connsiteY6" fmla="*/ 2531924 h 7026729"/>
              <a:gd name="connsiteX7" fmla="*/ 1869139 w 4797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3400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3400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6324598"/>
              <a:gd name="connsiteY0" fmla="*/ 2531921 h 7331529"/>
              <a:gd name="connsiteX1" fmla="*/ 2827206 w 6324598"/>
              <a:gd name="connsiteY1" fmla="*/ 3032788 h 7331529"/>
              <a:gd name="connsiteX2" fmla="*/ 5940275 w 6324598"/>
              <a:gd name="connsiteY2" fmla="*/ 2423189 h 7331529"/>
              <a:gd name="connsiteX3" fmla="*/ 5831539 w 6324598"/>
              <a:gd name="connsiteY3" fmla="*/ 4284527 h 7331529"/>
              <a:gd name="connsiteX4" fmla="*/ 4568673 w 6324598"/>
              <a:gd name="connsiteY4" fmla="*/ 3174062 h 7331529"/>
              <a:gd name="connsiteX5" fmla="*/ 3269869 w 6324598"/>
              <a:gd name="connsiteY5" fmla="*/ 2756647 h 7331529"/>
              <a:gd name="connsiteX6" fmla="*/ 1869139 w 6324598"/>
              <a:gd name="connsiteY6" fmla="*/ 2531924 h 7331529"/>
              <a:gd name="connsiteX7" fmla="*/ 1869139 w 63245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3269869 w 6934198"/>
              <a:gd name="connsiteY5" fmla="*/ 2756647 h 7331529"/>
              <a:gd name="connsiteX6" fmla="*/ 1869139 w 6934198"/>
              <a:gd name="connsiteY6" fmla="*/ 2531924 h 7331529"/>
              <a:gd name="connsiteX7" fmla="*/ 1869139 w 69341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3269869 w 6934198"/>
              <a:gd name="connsiteY5" fmla="*/ 2756647 h 7331529"/>
              <a:gd name="connsiteX6" fmla="*/ 1869139 w 6934198"/>
              <a:gd name="connsiteY6" fmla="*/ 2531924 h 7331529"/>
              <a:gd name="connsiteX7" fmla="*/ 1869139 w 69341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1869139 w 6934198"/>
              <a:gd name="connsiteY5" fmla="*/ 2531924 h 7331529"/>
              <a:gd name="connsiteX6" fmla="*/ 1869139 w 6934198"/>
              <a:gd name="connsiteY6" fmla="*/ 2531921 h 7331529"/>
              <a:gd name="connsiteX0" fmla="*/ 1869139 w 6911785"/>
              <a:gd name="connsiteY0" fmla="*/ 2531921 h 7336788"/>
              <a:gd name="connsiteX1" fmla="*/ 2827206 w 6911785"/>
              <a:gd name="connsiteY1" fmla="*/ 3032788 h 7336788"/>
              <a:gd name="connsiteX2" fmla="*/ 5940275 w 6911785"/>
              <a:gd name="connsiteY2" fmla="*/ 2423189 h 7336788"/>
              <a:gd name="connsiteX3" fmla="*/ 6441139 w 6911785"/>
              <a:gd name="connsiteY3" fmla="*/ 4284527 h 7336788"/>
              <a:gd name="connsiteX4" fmla="*/ 4568673 w 6911785"/>
              <a:gd name="connsiteY4" fmla="*/ 3174062 h 7336788"/>
              <a:gd name="connsiteX5" fmla="*/ 1869139 w 6911785"/>
              <a:gd name="connsiteY5" fmla="*/ 2531924 h 7336788"/>
              <a:gd name="connsiteX6" fmla="*/ 1869139 w 6911785"/>
              <a:gd name="connsiteY6" fmla="*/ 2531921 h 7336788"/>
              <a:gd name="connsiteX0" fmla="*/ 1869139 w 7024741"/>
              <a:gd name="connsiteY0" fmla="*/ 2531921 h 7336788"/>
              <a:gd name="connsiteX1" fmla="*/ 2827206 w 7024741"/>
              <a:gd name="connsiteY1" fmla="*/ 3032788 h 7336788"/>
              <a:gd name="connsiteX2" fmla="*/ 5940275 w 7024741"/>
              <a:gd name="connsiteY2" fmla="*/ 2423189 h 7336788"/>
              <a:gd name="connsiteX3" fmla="*/ 6441139 w 7024741"/>
              <a:gd name="connsiteY3" fmla="*/ 4284527 h 7336788"/>
              <a:gd name="connsiteX4" fmla="*/ 4568673 w 7024741"/>
              <a:gd name="connsiteY4" fmla="*/ 3174062 h 7336788"/>
              <a:gd name="connsiteX5" fmla="*/ 1869139 w 7024741"/>
              <a:gd name="connsiteY5" fmla="*/ 2531924 h 7336788"/>
              <a:gd name="connsiteX6" fmla="*/ 1869139 w 7024741"/>
              <a:gd name="connsiteY6" fmla="*/ 2531921 h 7336788"/>
              <a:gd name="connsiteX0" fmla="*/ 2685372 w 6756508"/>
              <a:gd name="connsiteY0" fmla="*/ 2531921 h 5551239"/>
              <a:gd name="connsiteX1" fmla="*/ 3643439 w 6756508"/>
              <a:gd name="connsiteY1" fmla="*/ 3032788 h 5551239"/>
              <a:gd name="connsiteX2" fmla="*/ 6756508 w 6756508"/>
              <a:gd name="connsiteY2" fmla="*/ 2423189 h 5551239"/>
              <a:gd name="connsiteX3" fmla="*/ 0 w 6756508"/>
              <a:gd name="connsiteY3" fmla="*/ 2498978 h 5551239"/>
              <a:gd name="connsiteX4" fmla="*/ 5384906 w 6756508"/>
              <a:gd name="connsiteY4" fmla="*/ 3174062 h 5551239"/>
              <a:gd name="connsiteX5" fmla="*/ 2685372 w 6756508"/>
              <a:gd name="connsiteY5" fmla="*/ 2531924 h 5551239"/>
              <a:gd name="connsiteX6" fmla="*/ 2685372 w 6756508"/>
              <a:gd name="connsiteY6" fmla="*/ 2531921 h 5551239"/>
              <a:gd name="connsiteX0" fmla="*/ 2685372 w 6756508"/>
              <a:gd name="connsiteY0" fmla="*/ 2531921 h 5663722"/>
              <a:gd name="connsiteX1" fmla="*/ 3643439 w 6756508"/>
              <a:gd name="connsiteY1" fmla="*/ 3032788 h 5663722"/>
              <a:gd name="connsiteX2" fmla="*/ 6756508 w 6756508"/>
              <a:gd name="connsiteY2" fmla="*/ 2423189 h 5663722"/>
              <a:gd name="connsiteX3" fmla="*/ 0 w 6756508"/>
              <a:gd name="connsiteY3" fmla="*/ 2498978 h 5663722"/>
              <a:gd name="connsiteX4" fmla="*/ 5384906 w 6756508"/>
              <a:gd name="connsiteY4" fmla="*/ 3174062 h 5663722"/>
              <a:gd name="connsiteX5" fmla="*/ 2685372 w 6756508"/>
              <a:gd name="connsiteY5" fmla="*/ 2531924 h 5663722"/>
              <a:gd name="connsiteX6" fmla="*/ 2685372 w 6756508"/>
              <a:gd name="connsiteY6" fmla="*/ 2531921 h 5663722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6508" h="4203685">
                <a:moveTo>
                  <a:pt x="2685372" y="1071887"/>
                </a:moveTo>
                <a:cubicBezTo>
                  <a:pt x="3004728" y="1238842"/>
                  <a:pt x="3929746" y="843385"/>
                  <a:pt x="3643439" y="1572751"/>
                </a:cubicBezTo>
                <a:cubicBezTo>
                  <a:pt x="5291114" y="2384738"/>
                  <a:pt x="5802321" y="0"/>
                  <a:pt x="6756508" y="963152"/>
                </a:cubicBezTo>
                <a:cubicBezTo>
                  <a:pt x="5263885" y="2901772"/>
                  <a:pt x="583602" y="3607661"/>
                  <a:pt x="0" y="1038941"/>
                </a:cubicBezTo>
                <a:cubicBezTo>
                  <a:pt x="438400" y="4203685"/>
                  <a:pt x="5067753" y="2254624"/>
                  <a:pt x="5384906" y="1714025"/>
                </a:cubicBezTo>
                <a:cubicBezTo>
                  <a:pt x="4622906" y="1421925"/>
                  <a:pt x="3135294" y="1178910"/>
                  <a:pt x="2685372" y="1071887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1000" sy="101000" algn="ctr" rotWithShape="0">
              <a:schemeClr val="tx1">
                <a:lumMod val="75000"/>
                <a:lumOff val="25000"/>
                <a:alpha val="40000"/>
              </a:schemeClr>
            </a:outerShdw>
            <a:reflection blurRad="12050" stA="35000" endA="100" endPos="40000" dist="101600" dir="5400000" sy="-100000" algn="bl" rotWithShape="0"/>
          </a:effectLst>
          <a:scene3d>
            <a:camera prst="orthographicFront"/>
            <a:lightRig rig="morning" dir="t">
              <a:rot lat="0" lon="0" rev="6000000"/>
            </a:lightRig>
          </a:scene3d>
          <a:sp3d>
            <a:bevelT w="25400" h="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7360" y="1755648"/>
            <a:ext cx="3063240" cy="439432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638" y="1755648"/>
            <a:ext cx="3063240" cy="439432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1660" y="1722279"/>
            <a:ext cx="283464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1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73938" y="1722279"/>
            <a:ext cx="283464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>
              <a:buNone/>
              <a:defRPr sz="2000" b="1" kern="1200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Freeform 9"/>
          <p:cNvSpPr/>
          <p:nvPr/>
        </p:nvSpPr>
        <p:spPr>
          <a:xfrm>
            <a:off x="1737360" y="2423160"/>
            <a:ext cx="3063240" cy="4572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959638" y="2423160"/>
            <a:ext cx="3063240" cy="4572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7360" y="2590799"/>
            <a:ext cx="3063240" cy="3535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9638" y="2590799"/>
            <a:ext cx="3063240" cy="3535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6" name="Group 5"/>
          <p:cNvGrpSpPr/>
          <p:nvPr/>
        </p:nvGrpSpPr>
        <p:grpSpPr>
          <a:xfrm>
            <a:off x="7339001" y="5311513"/>
            <a:ext cx="1837944" cy="1533602"/>
            <a:chOff x="7339001" y="5311513"/>
            <a:chExt cx="1837944" cy="1533602"/>
          </a:xfrm>
        </p:grpSpPr>
        <p:sp>
          <p:nvSpPr>
            <p:cNvPr id="7" name="Freeform 6"/>
            <p:cNvSpPr>
              <a:spLocks noChangeAspect="1"/>
            </p:cNvSpPr>
            <p:nvPr/>
          </p:nvSpPr>
          <p:spPr>
            <a:xfrm rot="6563566" flipH="1" flipV="1">
              <a:off x="7456882" y="58108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/>
          </p:nvSpPr>
          <p:spPr>
            <a:xfrm rot="6563566" flipH="1" flipV="1">
              <a:off x="7887816" y="519363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/>
          </p:nvSpPr>
          <p:spPr>
            <a:xfrm rot="6563566" flipH="1" flipV="1">
              <a:off x="8142682" y="5605111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7339001" y="5311513"/>
            <a:ext cx="1837944" cy="1533602"/>
            <a:chOff x="7339001" y="5311513"/>
            <a:chExt cx="1837944" cy="1533602"/>
          </a:xfrm>
        </p:grpSpPr>
        <p:sp>
          <p:nvSpPr>
            <p:cNvPr id="5" name="Freeform 4"/>
            <p:cNvSpPr>
              <a:spLocks noChangeAspect="1"/>
            </p:cNvSpPr>
            <p:nvPr/>
          </p:nvSpPr>
          <p:spPr>
            <a:xfrm rot="6563566" flipH="1" flipV="1">
              <a:off x="7456882" y="58108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Freeform 5"/>
            <p:cNvSpPr>
              <a:spLocks noChangeAspect="1"/>
            </p:cNvSpPr>
            <p:nvPr/>
          </p:nvSpPr>
          <p:spPr>
            <a:xfrm rot="6563566" flipH="1" flipV="1">
              <a:off x="7887816" y="519363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ChangeAspect="1"/>
            </p:cNvSpPr>
            <p:nvPr/>
          </p:nvSpPr>
          <p:spPr>
            <a:xfrm rot="6563566" flipH="1" flipV="1">
              <a:off x="8142682" y="5605111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49941"/>
            <a:ext cx="3886200" cy="5486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5353" y="2516841"/>
            <a:ext cx="2514600" cy="2743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353" y="1526241"/>
            <a:ext cx="2514600" cy="914400"/>
          </a:xfrm>
        </p:spPr>
        <p:txBody>
          <a:bodyPr anchor="b">
            <a:normAutofit/>
          </a:bodyPr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4666129" y="523718"/>
            <a:ext cx="4114800" cy="572826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656" y="1527048"/>
            <a:ext cx="2514600" cy="914400"/>
          </a:xfrm>
        </p:spPr>
        <p:txBody>
          <a:bodyPr anchor="b">
            <a:normAutofit/>
          </a:bodyPr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37760" y="786384"/>
            <a:ext cx="3611880" cy="5212080"/>
          </a:xfrm>
          <a:effectLst>
            <a:softEdge rad="31750"/>
          </a:effectLst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9656" y="2514600"/>
            <a:ext cx="2514600" cy="2743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1411288" cy="5461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9138" y="665163"/>
            <a:ext cx="4487862" cy="5461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752600"/>
            <a:ext cx="6041679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89279" y="6498874"/>
            <a:ext cx="2133600" cy="256032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marL="0" algn="r" defTabSz="914400" rtl="0" eaLnBrk="1" latinLnBrk="0" hangingPunct="1">
              <a:defRPr sz="1000" b="1" kern="1200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499412"/>
            <a:ext cx="2895600" cy="255494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marL="0" algn="l" defTabSz="914400" rtl="0" eaLnBrk="1" latinLnBrk="0" hangingPunct="1">
              <a:defRPr sz="1000" b="1" kern="1200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7894" y="6208059"/>
            <a:ext cx="1048872" cy="685800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algn="r">
              <a:defRPr sz="2800" b="1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reeform 7"/>
          <p:cNvSpPr/>
          <p:nvPr/>
        </p:nvSpPr>
        <p:spPr>
          <a:xfrm>
            <a:off x="-990600" y="76200"/>
            <a:ext cx="3340100" cy="6629400"/>
          </a:xfrm>
          <a:custGeom>
            <a:avLst/>
            <a:gdLst>
              <a:gd name="connsiteX0" fmla="*/ 0 w 2057400"/>
              <a:gd name="connsiteY0" fmla="*/ 3238500 h 6477000"/>
              <a:gd name="connsiteX1" fmla="*/ 48274 w 2057400"/>
              <a:gd name="connsiteY1" fmla="*/ 2258072 h 6477000"/>
              <a:gd name="connsiteX2" fmla="*/ 1028706 w 2057400"/>
              <a:gd name="connsiteY2" fmla="*/ 1 h 6477000"/>
              <a:gd name="connsiteX3" fmla="*/ 2009129 w 2057400"/>
              <a:gd name="connsiteY3" fmla="*/ 2258077 h 6477000"/>
              <a:gd name="connsiteX4" fmla="*/ 2057403 w 2057400"/>
              <a:gd name="connsiteY4" fmla="*/ 3238502 h 6477000"/>
              <a:gd name="connsiteX5" fmla="*/ 2009129 w 2057400"/>
              <a:gd name="connsiteY5" fmla="*/ 4218929 h 6477000"/>
              <a:gd name="connsiteX6" fmla="*/ 1028701 w 2057400"/>
              <a:gd name="connsiteY6" fmla="*/ 6477002 h 6477000"/>
              <a:gd name="connsiteX7" fmla="*/ 48277 w 2057400"/>
              <a:gd name="connsiteY7" fmla="*/ 4218927 h 6477000"/>
              <a:gd name="connsiteX8" fmla="*/ 3 w 2057400"/>
              <a:gd name="connsiteY8" fmla="*/ 3238501 h 6477000"/>
              <a:gd name="connsiteX9" fmla="*/ 0 w 2057400"/>
              <a:gd name="connsiteY9" fmla="*/ 3238500 h 6477000"/>
              <a:gd name="connsiteX0" fmla="*/ 0 w 2057403"/>
              <a:gd name="connsiteY0" fmla="*/ 3238507 h 6477012"/>
              <a:gd name="connsiteX1" fmla="*/ 48274 w 2057403"/>
              <a:gd name="connsiteY1" fmla="*/ 22580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0 w 2057403"/>
              <a:gd name="connsiteY0" fmla="*/ 3238507 h 6477012"/>
              <a:gd name="connsiteX1" fmla="*/ 886474 w 2057403"/>
              <a:gd name="connsiteY1" fmla="*/ 25628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0 w 2057403"/>
              <a:gd name="connsiteY0" fmla="*/ 3238507 h 6477012"/>
              <a:gd name="connsiteX1" fmla="*/ 886474 w 2057403"/>
              <a:gd name="connsiteY1" fmla="*/ 25628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593235 w 2650638"/>
              <a:gd name="connsiteY0" fmla="*/ 3238507 h 6477012"/>
              <a:gd name="connsiteX1" fmla="*/ 1479709 w 2650638"/>
              <a:gd name="connsiteY1" fmla="*/ 2562879 h 6477012"/>
              <a:gd name="connsiteX2" fmla="*/ 1621941 w 2650638"/>
              <a:gd name="connsiteY2" fmla="*/ 8 h 6477012"/>
              <a:gd name="connsiteX3" fmla="*/ 2602364 w 2650638"/>
              <a:gd name="connsiteY3" fmla="*/ 2258084 h 6477012"/>
              <a:gd name="connsiteX4" fmla="*/ 2650638 w 2650638"/>
              <a:gd name="connsiteY4" fmla="*/ 3238509 h 6477012"/>
              <a:gd name="connsiteX5" fmla="*/ 2602364 w 2650638"/>
              <a:gd name="connsiteY5" fmla="*/ 4218936 h 6477012"/>
              <a:gd name="connsiteX6" fmla="*/ 1621936 w 2650638"/>
              <a:gd name="connsiteY6" fmla="*/ 6477009 h 6477012"/>
              <a:gd name="connsiteX7" fmla="*/ 641512 w 2650638"/>
              <a:gd name="connsiteY7" fmla="*/ 4218934 h 6477012"/>
              <a:gd name="connsiteX8" fmla="*/ 593238 w 2650638"/>
              <a:gd name="connsiteY8" fmla="*/ 3238508 h 6477012"/>
              <a:gd name="connsiteX9" fmla="*/ 593235 w 2650638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2650638 w 3406086"/>
              <a:gd name="connsiteY4" fmla="*/ 32385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2650638 w 3406086"/>
              <a:gd name="connsiteY4" fmla="*/ 32385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1964838 w 3406086"/>
              <a:gd name="connsiteY4" fmla="*/ 26289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8" fmla="*/ 593235 w 3406086"/>
              <a:gd name="connsiteY8" fmla="*/ 3238507 h 6477009"/>
              <a:gd name="connsiteX0" fmla="*/ 593235 w 3406086"/>
              <a:gd name="connsiteY0" fmla="*/ 3238507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8" fmla="*/ 593235 w 3406086"/>
              <a:gd name="connsiteY8" fmla="*/ 3238507 h 6477009"/>
              <a:gd name="connsiteX0" fmla="*/ 593238 w 3406086"/>
              <a:gd name="connsiteY0" fmla="*/ 3238508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0" fmla="*/ 641512 w 3406086"/>
              <a:gd name="connsiteY0" fmla="*/ 42189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17780" h="6477009">
                <a:moveTo>
                  <a:pt x="1860712" y="2923534"/>
                </a:moveTo>
                <a:cubicBezTo>
                  <a:pt x="1944660" y="1493706"/>
                  <a:pt x="1492916" y="2558773"/>
                  <a:pt x="1479709" y="2562879"/>
                </a:cubicBezTo>
                <a:cubicBezTo>
                  <a:pt x="3317780" y="1849120"/>
                  <a:pt x="1173778" y="0"/>
                  <a:pt x="1621941" y="8"/>
                </a:cubicBezTo>
                <a:cubicBezTo>
                  <a:pt x="0" y="1257313"/>
                  <a:pt x="2466688" y="913421"/>
                  <a:pt x="2602364" y="2258084"/>
                </a:cubicBezTo>
                <a:cubicBezTo>
                  <a:pt x="2812155" y="1330547"/>
                  <a:pt x="2128243" y="1925755"/>
                  <a:pt x="1964838" y="2628909"/>
                </a:cubicBezTo>
                <a:cubicBezTo>
                  <a:pt x="1801433" y="3332063"/>
                  <a:pt x="1842490" y="6212005"/>
                  <a:pt x="1621936" y="6477009"/>
                </a:cubicBezTo>
                <a:cubicBezTo>
                  <a:pt x="1173776" y="6477006"/>
                  <a:pt x="3025088" y="1778999"/>
                  <a:pt x="1860712" y="2923534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gradFill>
            <a:gsLst>
              <a:gs pos="0">
                <a:schemeClr val="tx1">
                  <a:alpha val="90000"/>
                </a:schemeClr>
              </a:gs>
              <a:gs pos="50000">
                <a:schemeClr val="tx1">
                  <a:lumMod val="75000"/>
                  <a:lumOff val="25000"/>
                  <a:alpha val="9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/>
        </a:buClr>
        <a:buSzPct val="80000"/>
        <a:buFont typeface="Wingdings" pitchFamily="2" charset="2"/>
        <a:buChar char="v"/>
        <a:defRPr sz="22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577850" indent="-228600" algn="l" defTabSz="914400" rtl="0" eaLnBrk="1" latinLnBrk="0" hangingPunct="1">
        <a:spcBef>
          <a:spcPts val="1200"/>
        </a:spcBef>
        <a:buSzPct val="100000"/>
        <a:buFont typeface="Wingdings" pitchFamily="2" charset="2"/>
        <a:buChar char=""/>
        <a:defRPr sz="22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200"/>
        </a:spcBef>
        <a:buClr>
          <a:schemeClr val="accent4"/>
        </a:buClr>
        <a:buSzPct val="100000"/>
        <a:buFont typeface="Wingdings" pitchFamily="2" charset="2"/>
        <a:buChar char="w"/>
        <a:defRPr sz="20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35050" indent="-228600" algn="l" defTabSz="914400" rtl="0" eaLnBrk="1" latinLnBrk="0" hangingPunct="1">
        <a:spcBef>
          <a:spcPts val="1200"/>
        </a:spcBef>
        <a:buClr>
          <a:schemeClr val="accent2"/>
        </a:buClr>
        <a:buFont typeface="Wingdings" pitchFamily="2" charset="2"/>
        <a:buChar char=""/>
        <a:defRPr sz="18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63650" indent="-228600" algn="l" defTabSz="914400" rtl="0" eaLnBrk="1" latinLnBrk="0" hangingPunct="1">
        <a:spcBef>
          <a:spcPts val="1200"/>
        </a:spcBef>
        <a:buClr>
          <a:schemeClr val="accent3"/>
        </a:buClr>
        <a:buSzPct val="100000"/>
        <a:buFont typeface="Wingdings" pitchFamily="2" charset="2"/>
        <a:buChar char="w"/>
        <a:defRPr sz="16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662F788-16F9-47C3-B793-D00915CA77AF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fotodeti.ru/foto_b.php?id=17305&amp;pr1=1&amp;pr2=7&amp;pr3=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u.wikipedia.org/wiki/%D0%A4%D0%B0%D0%B9%D0%BB:Nicolas_Lancret_005.jpg" TargetMode="Externa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1196752"/>
            <a:ext cx="5966666" cy="12241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ПОДВИЖНЫЕ ИГРЫ народов  России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4607510"/>
            <a:ext cx="5970494" cy="1125745"/>
          </a:xfrm>
        </p:spPr>
        <p:txBody>
          <a:bodyPr>
            <a:normAutofit/>
          </a:bodyPr>
          <a:lstStyle/>
          <a:p>
            <a:r>
              <a:rPr lang="ru-RU" dirty="0" smtClean="0"/>
              <a:t>Воспитатель   МБДОУ – </a:t>
            </a:r>
            <a:r>
              <a:rPr lang="ru-RU" dirty="0" err="1" smtClean="0"/>
              <a:t>д</a:t>
            </a:r>
            <a:r>
              <a:rPr lang="ru-RU" dirty="0" smtClean="0"/>
              <a:t>/с «Березка» Дрожжинова  В.С.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5761" y="1495572"/>
            <a:ext cx="413352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Century" pitchFamily="18" charset="0"/>
              </a:rPr>
              <a:t>Цепные салочки.</a:t>
            </a:r>
          </a:p>
          <a:p>
            <a:pPr algn="just"/>
            <a:r>
              <a:rPr lang="ru-RU" dirty="0" smtClean="0">
                <a:latin typeface="Century" pitchFamily="18" charset="0"/>
              </a:rPr>
              <a:t>Отличаются от обычных салочек тем, что игрок, которого осалили, берет за руку водящего и так бегает за другими игроками. Следующий осаленный берет за руку кого – то из этой пары и так далее. Составляется длинная цепь водящих, которая может окружать убегающих. Если на бегу цепь разрывается, то водит кто – то из тех игроков, которые расцепили руки. Кто из двух – решают по жребию.</a:t>
            </a:r>
            <a:endParaRPr lang="ru-RU" dirty="0">
              <a:latin typeface="Century" pitchFamily="18" charset="0"/>
            </a:endParaRPr>
          </a:p>
        </p:txBody>
      </p:sp>
      <p:pic>
        <p:nvPicPr>
          <p:cNvPr id="5" name="Рисунок 4" descr="C:\Users\DVS\Desktop\DCIM\100_PANA\P10005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900000">
            <a:off x="240899" y="1518982"/>
            <a:ext cx="2160000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DVS\Desktop\DCIM\100_PANA\P10005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149080"/>
            <a:ext cx="2268000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957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2183" y="800013"/>
            <a:ext cx="5040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Мир детства не может быть без игры. Игра в жизни ребенка – это минуты радости, забавы, соревнования, она ведет ребенка по жизни.</a:t>
            </a:r>
          </a:p>
          <a:p>
            <a:endParaRPr lang="ru-RU" dirty="0" smtClean="0"/>
          </a:p>
          <a:p>
            <a:r>
              <a:rPr lang="ru-RU" dirty="0" smtClean="0"/>
              <a:t>Русские народные подвижные игры не должны быть забыты. Они дадут положительные результаты тогда, когда исполнят свое главное назначение – доставят детям удовольствие и радость, а не будут учебным занятием.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44429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26985" y="1196752"/>
            <a:ext cx="4392488" cy="5653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Веселые подвижные игры – это наше детство. Кто не помнит неизменных пряток, жмурок, догонялок, салочек?</a:t>
            </a:r>
          </a:p>
          <a:p>
            <a:pPr algn="just"/>
            <a:r>
              <a:rPr lang="ru-RU" sz="1600" dirty="0" smtClean="0"/>
              <a:t>Когда возникли эти игры? Кто их придумал? Наверное , на эти вопросы нельзя найти точного ответа. Эти игры, как песни и сказки, созданы народом. Они отлично закаляют тело и душу. Игры эти заставляют много двигаться и требуют находчивости, смекалки, ловкости и упорства. Проводятся они обычно на свежем воздухе на открытой площадке. Участвовать в таких играх могут ребята самых разных возрастов – от дошкольников до старшеклассников.</a:t>
            </a:r>
          </a:p>
          <a:p>
            <a:r>
              <a:rPr lang="ru-RU" sz="1600" dirty="0" smtClean="0"/>
              <a:t>Русские народные игры очень многообразны: с </a:t>
            </a:r>
            <a:r>
              <a:rPr lang="ru-RU" sz="1600" dirty="0" err="1" smtClean="0"/>
              <a:t>песнями,прибаутками,плясками</a:t>
            </a:r>
            <a:r>
              <a:rPr lang="ru-RU" sz="1600" dirty="0" smtClean="0"/>
              <a:t>. Нет нужды доказывать, что народные игры с давних пор были не просто развлечением, но и </a:t>
            </a:r>
            <a:r>
              <a:rPr lang="ru-RU" sz="1600" dirty="0" err="1" smtClean="0"/>
              <a:t>обучением,воспитанием</a:t>
            </a:r>
            <a:r>
              <a:rPr lang="ru-RU" sz="1600" dirty="0" smtClean="0"/>
              <a:t>, а на празднествах и гуляньях непременно входили в «культурную программу».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66312" y="332656"/>
            <a:ext cx="548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Подвижные игры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4" name="Picture 6" descr="Фотографии играющих детей. А мне на месте не сидится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82291">
            <a:off x="445987" y="1319883"/>
            <a:ext cx="1661374" cy="194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rc_mi" descr="http://bosichkom.com/sites/bosichkom.com/files/field/image/salki2_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60000">
            <a:off x="6712219" y="4295772"/>
            <a:ext cx="2196000" cy="156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8390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20688"/>
            <a:ext cx="7272808" cy="4391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Century Gothic" pitchFamily="34" charset="0"/>
              </a:rPr>
              <a:t>Наиболее элементарные из игр зародились еще в глубокой древности и внешне напоминают игры животных. Это простейшие игры с бегом и ловлей друг друга ( «Догонялки», «</a:t>
            </a:r>
            <a:r>
              <a:rPr lang="ru-RU" dirty="0" err="1" smtClean="0">
                <a:latin typeface="Century Gothic" pitchFamily="34" charset="0"/>
              </a:rPr>
              <a:t>Ловишки</a:t>
            </a:r>
            <a:r>
              <a:rPr lang="ru-RU" dirty="0" smtClean="0">
                <a:latin typeface="Century Gothic" pitchFamily="34" charset="0"/>
              </a:rPr>
              <a:t>», «Салки» ). Остановим свой выбор на русской народной игре </a:t>
            </a:r>
            <a:r>
              <a:rPr lang="ru-RU" dirty="0" smtClean="0">
                <a:solidFill>
                  <a:schemeClr val="accent2"/>
                </a:solidFill>
                <a:latin typeface="Century Gothic" pitchFamily="34" charset="0"/>
              </a:rPr>
              <a:t>«Салки».</a:t>
            </a:r>
            <a:r>
              <a:rPr lang="ru-RU" dirty="0" smtClean="0">
                <a:latin typeface="Century Gothic" pitchFamily="34" charset="0"/>
              </a:rPr>
              <a:t> Игра существовала, видимо</a:t>
            </a:r>
            <a:r>
              <a:rPr lang="ru-RU" dirty="0" smtClean="0"/>
              <a:t>, уже в самом начале истории человечества, представляя собою своего рода соревнование в скорости, быстроте реакции, ловкости, выносливости: от этих качеств на заре цивилизации очень часто зависела жизнь человека.</a:t>
            </a:r>
          </a:p>
          <a:p>
            <a:r>
              <a:rPr lang="ru-RU" dirty="0" smtClean="0">
                <a:solidFill>
                  <a:schemeClr val="accent2"/>
                </a:solidFill>
                <a:latin typeface="Century Gothic" pitchFamily="34" charset="0"/>
              </a:rPr>
              <a:t> </a:t>
            </a:r>
            <a:r>
              <a:rPr lang="ru-RU" dirty="0" smtClean="0">
                <a:latin typeface="Century Gothic" pitchFamily="34" charset="0"/>
              </a:rPr>
              <a:t>Это многовариантная и разновидная игра. В народе ее называют по разному – «Пятнашки», «</a:t>
            </a:r>
            <a:r>
              <a:rPr lang="ru-RU" dirty="0" err="1" smtClean="0">
                <a:latin typeface="Century Gothic" pitchFamily="34" charset="0"/>
              </a:rPr>
              <a:t>Ловитки</a:t>
            </a:r>
            <a:r>
              <a:rPr lang="ru-RU" dirty="0" smtClean="0">
                <a:latin typeface="Century Gothic" pitchFamily="34" charset="0"/>
              </a:rPr>
              <a:t>», «</a:t>
            </a:r>
            <a:r>
              <a:rPr lang="ru-RU" dirty="0" err="1" smtClean="0">
                <a:latin typeface="Century Gothic" pitchFamily="34" charset="0"/>
              </a:rPr>
              <a:t>Ляпки</a:t>
            </a:r>
            <a:r>
              <a:rPr lang="ru-RU" dirty="0" smtClean="0">
                <a:latin typeface="Century Gothic" pitchFamily="34" charset="0"/>
              </a:rPr>
              <a:t>», «Клецки», «Сало» и др.</a:t>
            </a:r>
          </a:p>
          <a:p>
            <a:r>
              <a:rPr lang="ru-RU" b="1" dirty="0" smtClean="0">
                <a:solidFill>
                  <a:schemeClr val="accent2"/>
                </a:solidFill>
                <a:latin typeface="Century Gothic" pitchFamily="34" charset="0"/>
              </a:rPr>
              <a:t>Виды салок: </a:t>
            </a:r>
            <a:r>
              <a:rPr lang="ru-RU" dirty="0" smtClean="0">
                <a:latin typeface="Century Gothic" pitchFamily="34" charset="0"/>
              </a:rPr>
              <a:t>круговые, перекрестные, цепные, перуанские, обезьяньи, вампирские, «салки с домом», «Ноги от земли», «Давай руку», «Салки </a:t>
            </a:r>
            <a:r>
              <a:rPr lang="ru-RU" dirty="0" err="1" smtClean="0">
                <a:latin typeface="Century Gothic" pitchFamily="34" charset="0"/>
              </a:rPr>
              <a:t>пересекалки</a:t>
            </a:r>
            <a:r>
              <a:rPr lang="ru-RU" dirty="0" smtClean="0">
                <a:latin typeface="Century Gothic" pitchFamily="34" charset="0"/>
              </a:rPr>
              <a:t>».</a:t>
            </a:r>
            <a:endParaRPr lang="ru-RU" dirty="0">
              <a:solidFill>
                <a:schemeClr val="accent2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264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2183159"/>
            <a:ext cx="45009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Салки относится к детским играм. Игра в салочки имеет много вариантов, но главный принцип в том, что игроки пытаются «осалить» друг друга. Обычно, чтобы осалить кого-то, достаточно простого касания рукой.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На картине изображены салочки в стиле рококо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2920" y="548680"/>
            <a:ext cx="1981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Салки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http://upload.wikimedia.org/wikipedia/commons/thumb/c/cb/Nicolas_Lancret_005.jpg/250px-Nicolas_Lancret_005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54913"/>
            <a:ext cx="3420000" cy="280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9956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59485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Обычные салочки:</a:t>
            </a:r>
            <a:endParaRPr lang="ru-RU" dirty="0"/>
          </a:p>
          <a:p>
            <a:r>
              <a:rPr lang="ru-RU" dirty="0"/>
              <a:t>Один из играющих — водящий, ему ловить. Остальные разбегаются. Кого осалит (дотронется ладонью) водящий, тот присоединяется к нему и ловит остальных вместе с ним. Изловив третьего, они ловят четвёртого, пятого и т.д., пока не переловят всех. Когда все пойманы, игра начинается снова. </a:t>
            </a:r>
          </a:p>
        </p:txBody>
      </p:sp>
      <p:pic>
        <p:nvPicPr>
          <p:cNvPr id="1026" name="Picture 2" descr="C:\Users\DVS\Desktop\DCIM\100_PANA\P1000528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5" y="2996959"/>
            <a:ext cx="3672000" cy="255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223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9895" y="1484784"/>
            <a:ext cx="40324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Спасаясь от «салки», играющие должны оторвать ноги от земли (пола). С этой целью они залезают на какой либо предмет или садятся, ложатся, подняв ноги вверх</a:t>
            </a:r>
            <a:r>
              <a:rPr lang="ru-RU" sz="2000" dirty="0"/>
              <a:t> </a:t>
            </a:r>
            <a:r>
              <a:rPr lang="ru-RU" sz="2000" dirty="0" smtClean="0"/>
              <a:t>. В таком положении «салка» не имеет права их салить.</a:t>
            </a:r>
            <a:endParaRPr lang="ru-RU" sz="2000" dirty="0"/>
          </a:p>
          <a:p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0678" y="332656"/>
            <a:ext cx="7037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«Ноги от земли»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C:\Users\DVS\Desktop\DCIM\100_PANA\P10005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132856"/>
            <a:ext cx="3348000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0759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28226"/>
            <a:ext cx="75608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Водящий должен по – обезьяньи подражать убегающему. Например, если преследуемый неожиданно (такие вещи убегающий будет делать намеренно) поскачет на одной ноге, то и водящий должен скакать за ним на одной ноге. Если же водящий не успел вовремя повторить движения убегающего, то «</a:t>
            </a:r>
            <a:r>
              <a:rPr lang="ru-RU" dirty="0" err="1" smtClean="0"/>
              <a:t>осаливание</a:t>
            </a:r>
            <a:r>
              <a:rPr lang="ru-RU" dirty="0" smtClean="0"/>
              <a:t>» не считается и убегающему дается 5 секунд, чтобы убежать снова.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1068" y="364326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64369" y="260648"/>
            <a:ext cx="41483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Обезьяньи  салочки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Рисунок 6" descr="C:\Users\DVS\Desktop\DCIM\100_PANA\P100054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068960"/>
            <a:ext cx="3456000" cy="27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68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516" y="1015859"/>
            <a:ext cx="86049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Отличаются от обычных тем, что если игроки взялись за руки – их нельзя осалить. Поэтому игрок, если он видит, что опасность близко, кричит: «Дай руку!» , и кто – </a:t>
            </a:r>
            <a:r>
              <a:rPr lang="ru-RU" dirty="0" err="1" smtClean="0">
                <a:latin typeface="Century" pitchFamily="18" charset="0"/>
              </a:rPr>
              <a:t>нибудь</a:t>
            </a:r>
            <a:r>
              <a:rPr lang="ru-RU" dirty="0" smtClean="0">
                <a:latin typeface="Century" pitchFamily="18" charset="0"/>
              </a:rPr>
              <a:t> из остальных играющих бежит и подает ему руку.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9" y="332657"/>
            <a:ext cx="85689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Перуанские салочки – «Давай руку»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Рисунок 4" descr="C:\Users\DVS\Desktop\DCIM\100_PANA\P100052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48880"/>
            <a:ext cx="2988000" cy="22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DVS\Desktop\DCIM\100_PANA\P10005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56992"/>
            <a:ext cx="30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0952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957" y="692696"/>
            <a:ext cx="430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entury" pitchFamily="18" charset="0"/>
              </a:rPr>
              <a:t>Для убегающих чертится на площадке  «дом» , в котором они могут спасаться от  «салки» , но долго находиться там не имеют права.</a:t>
            </a:r>
            <a:endParaRPr lang="ru-RU" sz="2400" dirty="0"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40732" y="200687"/>
            <a:ext cx="39312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«Салки с домом»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Рисунок 5" descr="C:\Users\DVS\Desktop\DCIM\100_PANA\P100053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56992"/>
            <a:ext cx="3024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VS\Desktop\DCIM\100_PANA\P100053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3168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676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ymphony">
  <a:themeElements>
    <a:clrScheme name="Symphony">
      <a:dk1>
        <a:sysClr val="windowText" lastClr="000000"/>
      </a:dk1>
      <a:lt1>
        <a:sysClr val="window" lastClr="FFFFFF"/>
      </a:lt1>
      <a:dk2>
        <a:srgbClr val="241F00"/>
      </a:dk2>
      <a:lt2>
        <a:srgbClr val="E5E9F7"/>
      </a:lt2>
      <a:accent1>
        <a:srgbClr val="AE0000"/>
      </a:accent1>
      <a:accent2>
        <a:srgbClr val="63457F"/>
      </a:accent2>
      <a:accent3>
        <a:srgbClr val="255775"/>
      </a:accent3>
      <a:accent4>
        <a:srgbClr val="A47C0C"/>
      </a:accent4>
      <a:accent5>
        <a:srgbClr val="39378D"/>
      </a:accent5>
      <a:accent6>
        <a:srgbClr val="680039"/>
      </a:accent6>
      <a:hlink>
        <a:srgbClr val="0000FF"/>
      </a:hlink>
      <a:folHlink>
        <a:srgbClr val="800080"/>
      </a:folHlink>
    </a:clrScheme>
    <a:fontScheme name="Symphony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aramond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ymphon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75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50000"/>
                <a:satMod val="115000"/>
              </a:schemeClr>
            </a:gs>
            <a:gs pos="100000">
              <a:schemeClr val="phClr">
                <a:tint val="80000"/>
                <a:shade val="100000"/>
                <a:alpha val="85000"/>
                <a:satMod val="25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0000"/>
              <a:satMod val="125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3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25400" h="0" prst="convex"/>
          </a:sp3d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63500" h="25400" prst="convex"/>
          </a:sp3d>
        </a:effectStyle>
      </a:effectStyleLst>
      <a:bgFillStyleLst>
        <a:solidFill>
          <a:schemeClr val="phClr">
            <a:shade val="95000"/>
            <a:satMod val="11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250000"/>
              </a:schemeClr>
              <a:schemeClr val="phClr">
                <a:tint val="8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250000"/>
              </a:schemeClr>
              <a:schemeClr val="phClr">
                <a:tint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urrency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346</TotalTime>
  <Words>733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Воздушный поток</vt:lpstr>
      <vt:lpstr>Углы</vt:lpstr>
      <vt:lpstr>Трек</vt:lpstr>
      <vt:lpstr>Tradeshow</vt:lpstr>
      <vt:lpstr>Symphony</vt:lpstr>
      <vt:lpstr>Spring</vt:lpstr>
      <vt:lpstr>Currency</vt:lpstr>
      <vt:lpstr>1_Волна</vt:lpstr>
      <vt:lpstr>Открытая</vt:lpstr>
      <vt:lpstr>ПОДВИЖНЫЕ ИГРЫ народов  России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DVS</cp:lastModifiedBy>
  <cp:revision>47</cp:revision>
  <dcterms:created xsi:type="dcterms:W3CDTF">2012-05-14T18:13:57Z</dcterms:created>
  <dcterms:modified xsi:type="dcterms:W3CDTF">2023-02-05T17:36:07Z</dcterms:modified>
</cp:coreProperties>
</file>