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79" r:id="rId4"/>
    <p:sldId id="276" r:id="rId5"/>
    <p:sldId id="275" r:id="rId6"/>
    <p:sldId id="274" r:id="rId7"/>
    <p:sldId id="273" r:id="rId8"/>
    <p:sldId id="272" r:id="rId9"/>
    <p:sldId id="271" r:id="rId10"/>
    <p:sldId id="270" r:id="rId11"/>
    <p:sldId id="269" r:id="rId12"/>
    <p:sldId id="268" r:id="rId13"/>
    <p:sldId id="267" r:id="rId14"/>
    <p:sldId id="266" r:id="rId15"/>
    <p:sldId id="265" r:id="rId16"/>
    <p:sldId id="264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66" d="100"/>
          <a:sy n="66" d="100"/>
        </p:scale>
        <p:origin x="140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2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14514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41000" y="469117"/>
            <a:ext cx="5790295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Физическое </a:t>
            </a:r>
            <a:r>
              <a:rPr lang="ru-RU" sz="4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воспитание дошкольников</a:t>
            </a:r>
            <a:r>
              <a:rPr lang="ru-RU" sz="4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algn="r"/>
            <a:endParaRPr lang="ru-RU" b="1" dirty="0" smtClean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r"/>
            <a:endParaRPr lang="ru-RU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r"/>
            <a:endParaRPr lang="ru-RU" b="1" dirty="0" smtClean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r"/>
            <a:endParaRPr lang="ru-RU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r"/>
            <a:endParaRPr lang="ru-RU" b="1" dirty="0" smtClean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r"/>
            <a:endParaRPr lang="ru-RU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Выполнила: воспитатель </a:t>
            </a:r>
          </a:p>
          <a:p>
            <a:pPr algn="r"/>
            <a:r>
              <a:rPr lang="ru-RU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МКОУ «ООШ №28»</a:t>
            </a:r>
          </a:p>
          <a:p>
            <a:pPr algn="r"/>
            <a:r>
              <a:rPr lang="ru-RU" b="1" dirty="0" err="1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Кошкарова</a:t>
            </a:r>
            <a:r>
              <a:rPr lang="ru-RU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Наталья Сергеевна</a:t>
            </a:r>
            <a:endParaRPr lang="ru-RU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ru-RU" sz="1000" b="1" dirty="0" smtClean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1400" b="1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                                                    </a:t>
            </a:r>
            <a:endParaRPr lang="ru-RU" sz="48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32928" y="379948"/>
            <a:ext cx="68557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Музыкально-ритмическая гимнастика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50165" y="1019152"/>
            <a:ext cx="71384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популярной является ритмическая гимнастика как одна из эффективных форм повышения двигательной активности. Занятия ею повышают функциональные возможности сердечно-сосудистой, нервной и дыхательной систем, развивают координацию и музыкальность, гибкость и пластику движений.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4031" y="2958144"/>
            <a:ext cx="2639569" cy="35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24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57365" y="559189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0164" y="1703153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25350" y="336179"/>
            <a:ext cx="45087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06222" y="959449"/>
            <a:ext cx="678293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воздействия упражнений 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работоспособности  кистей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пальцев рук;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расслабление мышц. Рекомендуется всем детям, особенно с речевыми проблемами. Проводится в любой удобный отрезок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0020" y="2819686"/>
            <a:ext cx="3117214" cy="272756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456096" y="281968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девочек и мальчиков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руке пять пальчиков: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Палец большой - парень с душой,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Палец указательный - господин влиятельный,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Палец средний - тоже не последний.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Палец безымянный - с колечком ходит чванный,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Пятый - мизинец, принёс вам гостинец.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119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93026" y="250955"/>
            <a:ext cx="5070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58264" y="835730"/>
            <a:ext cx="62444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в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формах физкультурно-оздоровительной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56608" y="1907872"/>
            <a:ext cx="26303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Носиком дышу,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Дышу свободно,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Глубоко и тихо –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угодно.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Выполню задание,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Задержу дыхание.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 –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Снова дышим: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Глубже, шире.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7246" y="1907872"/>
            <a:ext cx="2203047" cy="210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46317" y="244019"/>
            <a:ext cx="624642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минутки: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крупные группы мышц, элементы массажа, дыхательной гимнастики, упражнения для глаз, пальцев рук, плечевого пояса и др.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5989" y="2303920"/>
            <a:ext cx="17516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 нам нужны, для детей они важны!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3000" y="2937835"/>
            <a:ext cx="4029172" cy="302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9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97344" y="312968"/>
            <a:ext cx="573644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5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Гимнастика </a:t>
            </a:r>
            <a:r>
              <a:rPr lang="ru-RU" sz="3200" dirty="0">
                <a:solidFill>
                  <a:schemeClr val="accent5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после дневного сна</a:t>
            </a:r>
          </a:p>
          <a:p>
            <a:endParaRPr lang="ru-RU" sz="3200" dirty="0">
              <a:solidFill>
                <a:schemeClr val="accent5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7456" y="851577"/>
            <a:ext cx="2754513" cy="206588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07163" y="123049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 гимнастики после дневного сна- поднять настроение и мышечный тонус детей с помощью физических упражнений</a:t>
            </a:r>
            <a:r>
              <a:rPr lang="ru-RU" dirty="0"/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59894" y="3285724"/>
            <a:ext cx="342568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проснулись? Улыбнулись.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совсем проснуться нужно потянуться.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Потянулись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потянулись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прогнулись.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Повернулись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на спинку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сделали корзинку.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Сели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кроватки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Кулачком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потрите пятки.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тихонько встанем и на месте зашагаем.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1777" y="2743023"/>
            <a:ext cx="2766122" cy="344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7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-21981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92285" y="266801"/>
            <a:ext cx="50440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Прогулки, подвижные игры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2317" y="3301027"/>
            <a:ext cx="216724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Свежий воздух малышам 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Нужен и полезен! 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весело гулять нам! 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никаких болезней!...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68312" y="851576"/>
            <a:ext cx="709195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Пребывание детей на свежем воздухе имеет большое значение для физического развития дошкольника. Прогулка является первым и наиболее доступным средством закаливания детского организма. Она способствует повышению его выносливости и устойчивости к неблагоприятным воздействиям внешней среды, особенно к простудным заболеваниям.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7877" y="2822055"/>
            <a:ext cx="2824362" cy="376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47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6437" y="404810"/>
            <a:ext cx="59677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5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Здоровые дети – здоровая нация!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8683" y="1474733"/>
            <a:ext cx="3671660" cy="489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50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57365" y="559189"/>
            <a:ext cx="21362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chemeClr val="accent5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Выводы</a:t>
            </a:r>
            <a:endParaRPr lang="ru-RU" sz="4400" dirty="0">
              <a:solidFill>
                <a:schemeClr val="accent5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04753" y="1695115"/>
            <a:ext cx="622860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 детей  является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ведущих компонентов, условий воспитания интереса к физической культуре у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систематические занятия физической культурой и спортом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психического, физического, социального здоровья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86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713018" y="554630"/>
            <a:ext cx="465429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сильном, здоровом теле дух сохраняет равновесие, и характер развивается во всем своем могуществе. (Г. Спенсер)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3482" y="3286649"/>
            <a:ext cx="54864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10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5999" y="1843950"/>
            <a:ext cx="610885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потребности в здоровом образе жизни;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физических качеств в соответствии с возможностями и состоянием здоровья ребенка;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реализации потребности в двигательной активности в повседневной жизни;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интересов, склонностей и способностей детей в двигательной деятельности и реализация их через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спортивно-оздоровительную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детей к традициям большого спорта.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57365" y="559189"/>
            <a:ext cx="38826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5733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-19852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77947" y="112912"/>
            <a:ext cx="68965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физкультурно-оздоровительной работы, осуществляемая в детском саду</a:t>
            </a:r>
            <a:br>
              <a:rPr lang="ru-RU" sz="36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13542" y="1860345"/>
            <a:ext cx="64118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Ведущие принципы: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-личностно-ориентированный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к каждому ребёнку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-систематичность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-последовательность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-доступность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-постепенность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-комплексность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768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49237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72258" y="49237"/>
            <a:ext cx="60660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ежедневной системы работы </a:t>
            </a:r>
            <a:br>
              <a:rPr lang="ru-RU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физическому воспитанию</a:t>
            </a:r>
          </a:p>
        </p:txBody>
      </p:sp>
      <p:sp>
        <p:nvSpPr>
          <p:cNvPr id="8" name="Овал 7"/>
          <p:cNvSpPr/>
          <p:nvPr/>
        </p:nvSpPr>
        <p:spPr>
          <a:xfrm>
            <a:off x="4296732" y="2630306"/>
            <a:ext cx="2484074" cy="13761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оздоровительная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</a:p>
        </p:txBody>
      </p:sp>
      <p:sp>
        <p:nvSpPr>
          <p:cNvPr id="9" name="Овал 8"/>
          <p:cNvSpPr/>
          <p:nvPr/>
        </p:nvSpPr>
        <p:spPr>
          <a:xfrm>
            <a:off x="1571140" y="3885885"/>
            <a:ext cx="2670354" cy="11728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Гимнастика: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для глаз,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пальчиковая,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дыхательная</a:t>
            </a:r>
          </a:p>
        </p:txBody>
      </p:sp>
      <p:sp>
        <p:nvSpPr>
          <p:cNvPr id="10" name="Овал 9"/>
          <p:cNvSpPr/>
          <p:nvPr/>
        </p:nvSpPr>
        <p:spPr>
          <a:xfrm>
            <a:off x="2290271" y="5247342"/>
            <a:ext cx="273285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Музыкально-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ритмическая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гимнастика</a:t>
            </a:r>
          </a:p>
        </p:txBody>
      </p:sp>
      <p:sp>
        <p:nvSpPr>
          <p:cNvPr id="11" name="Овал 10"/>
          <p:cNvSpPr/>
          <p:nvPr/>
        </p:nvSpPr>
        <p:spPr>
          <a:xfrm>
            <a:off x="5125255" y="5132983"/>
            <a:ext cx="2750560" cy="10754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Коррекционная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работа</a:t>
            </a:r>
          </a:p>
        </p:txBody>
      </p:sp>
      <p:sp>
        <p:nvSpPr>
          <p:cNvPr id="12" name="Овал 11"/>
          <p:cNvSpPr/>
          <p:nvPr/>
        </p:nvSpPr>
        <p:spPr>
          <a:xfrm>
            <a:off x="4158702" y="951199"/>
            <a:ext cx="2514653" cy="10456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Утренняя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гимнастика </a:t>
            </a:r>
          </a:p>
        </p:txBody>
      </p:sp>
      <p:sp>
        <p:nvSpPr>
          <p:cNvPr id="13" name="Овал 12"/>
          <p:cNvSpPr/>
          <p:nvPr/>
        </p:nvSpPr>
        <p:spPr>
          <a:xfrm>
            <a:off x="6725568" y="1131491"/>
            <a:ext cx="2416401" cy="10590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Физкультурные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занятия</a:t>
            </a:r>
          </a:p>
        </p:txBody>
      </p:sp>
      <p:sp>
        <p:nvSpPr>
          <p:cNvPr id="14" name="Овал 13"/>
          <p:cNvSpPr/>
          <p:nvPr/>
        </p:nvSpPr>
        <p:spPr>
          <a:xfrm>
            <a:off x="6877941" y="2517354"/>
            <a:ext cx="2251818" cy="10964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Индивидуальная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работа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6226557" y="3940614"/>
            <a:ext cx="2749711" cy="11278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Физкультминутки</a:t>
            </a:r>
          </a:p>
        </p:txBody>
      </p:sp>
      <p:sp>
        <p:nvSpPr>
          <p:cNvPr id="16" name="Овал 15"/>
          <p:cNvSpPr/>
          <p:nvPr/>
        </p:nvSpPr>
        <p:spPr>
          <a:xfrm>
            <a:off x="1440306" y="2692215"/>
            <a:ext cx="260930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Гимнастика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после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дневного сна</a:t>
            </a:r>
          </a:p>
        </p:txBody>
      </p:sp>
      <p:sp>
        <p:nvSpPr>
          <p:cNvPr id="17" name="Овал 16"/>
          <p:cNvSpPr/>
          <p:nvPr/>
        </p:nvSpPr>
        <p:spPr>
          <a:xfrm>
            <a:off x="1690088" y="1496577"/>
            <a:ext cx="235952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Прогулки,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подвижные игры</a:t>
            </a:r>
          </a:p>
        </p:txBody>
      </p:sp>
      <p:cxnSp>
        <p:nvCxnSpPr>
          <p:cNvPr id="20" name="Прямая соединительная линия 19"/>
          <p:cNvCxnSpPr>
            <a:endCxn id="8" idx="0"/>
          </p:cNvCxnSpPr>
          <p:nvPr/>
        </p:nvCxnSpPr>
        <p:spPr>
          <a:xfrm>
            <a:off x="5538769" y="1955199"/>
            <a:ext cx="0" cy="675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049609" y="2093412"/>
            <a:ext cx="930366" cy="6399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8" idx="2"/>
          </p:cNvCxnSpPr>
          <p:nvPr/>
        </p:nvCxnSpPr>
        <p:spPr>
          <a:xfrm>
            <a:off x="3884123" y="3313410"/>
            <a:ext cx="412609" cy="4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4106489" y="3745735"/>
            <a:ext cx="408303" cy="4296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4514792" y="3968907"/>
            <a:ext cx="465183" cy="1369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 flipV="1">
            <a:off x="5538769" y="4026823"/>
            <a:ext cx="107646" cy="12205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8" idx="5"/>
          </p:cNvCxnSpPr>
          <p:nvPr/>
        </p:nvCxnSpPr>
        <p:spPr>
          <a:xfrm flipH="1" flipV="1">
            <a:off x="6417022" y="3804946"/>
            <a:ext cx="590127" cy="2117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6753421" y="3107082"/>
            <a:ext cx="214097" cy="965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6323682" y="1955199"/>
            <a:ext cx="643836" cy="778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64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57365" y="559189"/>
            <a:ext cx="39745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Утренняя гимнастика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41084" y="1143964"/>
            <a:ext cx="610885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важная составная часть физического воспитания. Занятия гимнастикой совершенствуют волевые, эстетические и многие физические качества, в том числе способность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согласовывать действия различных звеньев своего двигательного аппарата.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74564" y="2833332"/>
            <a:ext cx="28884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зарядкой заниматься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Начинаем по утрам.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болезни нас боятся,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они не ходят к нам.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1169" y="2621292"/>
            <a:ext cx="2911007" cy="388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17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1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13960" y="473666"/>
            <a:ext cx="55194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Физкультурные  занятия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</a:p>
          <a:p>
            <a:endParaRPr lang="ru-RU" sz="32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016086" y="1859297"/>
            <a:ext cx="1795749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13951" y="1886840"/>
            <a:ext cx="1922443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99103" y="1892348"/>
            <a:ext cx="1773715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68626" y="4401239"/>
            <a:ext cx="1740665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–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тренировки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17972" y="4377928"/>
            <a:ext cx="1757914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–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056304" y="4377928"/>
            <a:ext cx="1558886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Занятия-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зачеты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3161841" y="1035586"/>
            <a:ext cx="528810" cy="823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5" idx="0"/>
          </p:cNvCxnSpPr>
          <p:nvPr/>
        </p:nvCxnSpPr>
        <p:spPr>
          <a:xfrm>
            <a:off x="4836405" y="1035586"/>
            <a:ext cx="338768" cy="851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475886" y="1035586"/>
            <a:ext cx="718128" cy="823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811835" y="1035586"/>
            <a:ext cx="297456" cy="33423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825890" y="1035586"/>
            <a:ext cx="1368124" cy="33423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572000" y="1035586"/>
            <a:ext cx="145972" cy="8512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882504" y="2812256"/>
            <a:ext cx="316441" cy="1565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418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85759" y="2110777"/>
            <a:ext cx="3183308" cy="1421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Это дополнительная работа с детьми по развитию основных видов движений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41483" y="559189"/>
            <a:ext cx="43871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5728" y="1923870"/>
            <a:ext cx="3359579" cy="415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41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20931" y="393935"/>
            <a:ext cx="5375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5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Корригирующая </a:t>
            </a:r>
            <a:r>
              <a:rPr lang="ru-RU" sz="3200" dirty="0">
                <a:solidFill>
                  <a:schemeClr val="accent5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гимнастика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60332" y="1009867"/>
            <a:ext cx="69192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имнастика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корригирующая -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лечебная,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направленная на исправление или предупреждение дальнейшего развития деформаций опорно-двигательного аппарата и нарушений осанки.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47021" y="3184519"/>
            <a:ext cx="328853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мире нет рецепта лучше -</a:t>
            </a: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Будь со спортом неразлучен,</a:t>
            </a: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Проживешь сто лет -</a:t>
            </a: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и весь секрет!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9767" y="3184519"/>
            <a:ext cx="4026721" cy="255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74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564</TotalTime>
  <Words>648</Words>
  <Application>Microsoft Office PowerPoint</Application>
  <PresentationFormat>Экран (4:3)</PresentationFormat>
  <Paragraphs>130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HP</cp:lastModifiedBy>
  <cp:revision>58</cp:revision>
  <dcterms:created xsi:type="dcterms:W3CDTF">2013-11-19T05:52:05Z</dcterms:created>
  <dcterms:modified xsi:type="dcterms:W3CDTF">2021-09-09T18:04:26Z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473510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