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4" r:id="rId2"/>
    <p:sldId id="257" r:id="rId3"/>
    <p:sldId id="268" r:id="rId4"/>
    <p:sldId id="269" r:id="rId5"/>
    <p:sldId id="270" r:id="rId6"/>
    <p:sldId id="271" r:id="rId7"/>
    <p:sldId id="259" r:id="rId8"/>
    <p:sldId id="260" r:id="rId9"/>
    <p:sldId id="266" r:id="rId10"/>
    <p:sldId id="272" r:id="rId11"/>
    <p:sldId id="273" r:id="rId12"/>
    <p:sldId id="262" r:id="rId13"/>
    <p:sldId id="263" r:id="rId14"/>
    <p:sldId id="265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=""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4" autoAdjust="0"/>
    <p:restoredTop sz="98727" autoAdjust="0"/>
  </p:normalViewPr>
  <p:slideViewPr>
    <p:cSldViewPr snapToGrid="0">
      <p:cViewPr>
        <p:scale>
          <a:sx n="47" d="100"/>
          <a:sy n="47" d="100"/>
        </p:scale>
        <p:origin x="-1536" y="-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10266" y="494454"/>
            <a:ext cx="8876453" cy="4057226"/>
          </a:xfrm>
        </p:spPr>
        <p:txBody>
          <a:bodyPr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Министеpство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науки и высшего образования российской федерации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ФГБОУ ВО Тувинский государственный университет»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Кызылский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педагогический институт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Самостоятельна работа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Вариант №48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«Как повысить свой иммунитет?»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507066" y="4856480"/>
            <a:ext cx="10237893" cy="1564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студент 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курса КПИ 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 ТиНо-312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Санчы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Аржаан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345440"/>
            <a:ext cx="10546080" cy="60756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Ведите активный образ жизни.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Бег, плавание, длительные пешие прогулки, регулярные занятия гимнастикой прекрасно укрепляют иммунитет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Учитесь расслабляться.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Придя домой с работы, прилягте на диван, закройте глаза, вытяните руки вдоль тела и постарайтесь думать о чем-нибудь приятном, дыша глубоко и ровно. Можно включить негромкую музыку. Такая релаксация прекрасно снимает накопившуюся в течение дня усталость и не дает стрессу победить иммунитет.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304800"/>
            <a:ext cx="10844106" cy="619759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Принимайте специальные препараты для укрепления иммунитета.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Природные средства, помогающие укрепить иммунитет – чеснок, женьшень, лакричник, красный клевер, зверобой, чистотел, девясил, желтокорень, одуванчик. Это могут быть и спец. препараты, предназначенные для этой же цели, например,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Эхинацин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Иммунал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к вам подступает грипп, то выручит интерферон в ампулах или новейшие и более эффективные его модификации – свечи «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Виферон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или «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Анаферон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AC25FB-0275-42EA-94F7-0E674422B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212652"/>
            <a:ext cx="8596668" cy="680484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иммунитета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F2603B-446D-4616-977F-9DABE9F35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1010093"/>
            <a:ext cx="10437705" cy="4377755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Нормализуйте свой сон, чтобы повысить иммунитет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 рацион питания, благотворно на организм влияет отдых и здоровый сон. Для нормального функционирования организма необходимо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спать 7-8 часов в сутки.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вот больше этого времени спать не стоит – может пойти усталость и даже переутомление организма, что отразится на иммунной системе не лучшим образом. 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Благоприятным является также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наличие определенного графика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рекомендуется ложиться спать и просыпаться в одно и то же время. 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проветривать комнату перед сном.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0769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CF893A-E3DA-4A40-B098-FF82D7A09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297713"/>
            <a:ext cx="8596668" cy="535407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иммунитета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BE60B93-F816-46C2-99AB-0E81E1C8C9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853441"/>
            <a:ext cx="10722185" cy="53238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 и физкультура - повысят иммунитет.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физической нагрузкой помогают поддерживать иммунитет в тонусе. В данном случае вид спорта не играет роли –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любая физическая активность благотворно сказывается на иммунитете.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полезно заниматься физкультурой с утра, как только проснулись – отлично подойдет зарядка или утренняя пробежка. 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не забывайте, что в течение дня должны быть активные разминки. Особенно это касается тех, кто ведет сидячий образ жизни. Возьмите себе за правило –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делать хотя бы 5-10 минут активного перерыва каждый час.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 более, это также поможет вам быстрее засыпать, нормализовать сон. </a:t>
            </a:r>
          </a:p>
          <a:p>
            <a:pPr lvl="0"/>
            <a:endParaRPr lang="ru-RU" sz="3200" dirty="0">
              <a:solidFill>
                <a:schemeClr val="tx1"/>
              </a:solidFill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288653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54EAC68-F657-4DB1-A5D0-DF6D66113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893" y="180753"/>
            <a:ext cx="8721110" cy="499731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простудных заболеваний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66BEBC8-6ADF-4BA5-A3FB-CA24D6F01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7320" y="680484"/>
            <a:ext cx="10914439" cy="617751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Простудные заболевания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многочисленные острые респираторные инфекционные заболевания (ОРВИ, ОРЗ).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причина простудных заболеваний – вирусы, в некоторых случаях бактерии.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Меры профилактики: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Неспецифические</a:t>
            </a:r>
          </a:p>
          <a:p>
            <a:pPr marL="342900" indent="-342900">
              <a:buFontTx/>
              <a:buChar char="-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(сбалансированное питание и питьевой режим, полноценный сон, умеренная физическая активность и прогулки на свежем воздухе, закаливание)</a:t>
            </a:r>
          </a:p>
          <a:p>
            <a:pPr marL="342900" indent="-342900">
              <a:buFontTx/>
              <a:buChar char="-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гигиена (мытье рук, влажная уборка и проветривание квартиры, ношение масок, соблюдение дистанции)</a:t>
            </a:r>
          </a:p>
          <a:p>
            <a:pPr marL="342900" indent="-342900">
              <a:buFontTx/>
              <a:buChar char="-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витаминно-минеральных комплексов (иммуномодулирующие препараты по показаниям специалиста - иммунолога)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Специфические</a:t>
            </a:r>
          </a:p>
          <a:p>
            <a:pPr marL="342900" indent="-342900">
              <a:buFontTx/>
              <a:buChar char="-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Вакцинация</a:t>
            </a:r>
          </a:p>
        </p:txBody>
      </p:sp>
    </p:spTree>
    <p:extLst>
      <p:ext uri="{BB962C8B-B14F-4D97-AF65-F5344CB8AC3E}">
        <p14:creationId xmlns:p14="http://schemas.microsoft.com/office/powerpoint/2010/main" xmlns="" val="4107832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99DF65-C289-4158-9E08-B6979A74F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212" y="5323839"/>
            <a:ext cx="9449588" cy="103632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Крепкий иммунитет – залог здоровья!</a:t>
            </a:r>
          </a:p>
        </p:txBody>
      </p:sp>
      <p:pic>
        <p:nvPicPr>
          <p:cNvPr id="7170" name="Picture 2" descr="У «Бодрого утра» в Кызыле женское лицо » Тува-Онлайн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9504" b="19504"/>
          <a:stretch>
            <a:fillRect/>
          </a:stretch>
        </p:blipFill>
        <p:spPr bwMode="auto">
          <a:xfrm>
            <a:off x="352214" y="792479"/>
            <a:ext cx="10579946" cy="46939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1201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8874DBE-922D-4C33-8D76-B90860CC6F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212651"/>
            <a:ext cx="7766936" cy="615625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иммунитет?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Иммунитет –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защита нашего организма от внешних и внутренних биологически активных агентов (антигенов). Одним из главных механизмов сопротивления является иммунная система. Иммунная система – это система органов и клеток, осуществляющих функцию распознавания и уничтожения,  чужеродных для организма веществ и защищает человека от бактерий, вирусов, паразитов, а также поддерживает гомеостаз всего организма.</a:t>
            </a:r>
          </a:p>
          <a:p>
            <a:pPr algn="l"/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Иммунная система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тесно связана со всеми другими системами организма. При ее сбоях страдает все тело: в недостаточном количестве происходит очищение крови, вывод шлаков и токсинов, а также других вредных веществ, нарушается микрофлора в ЖКТ, ухудшается нервная проводимость и газообмен в лёгких. Хороший иммунитет не позволяет заболеть тем или иным недугом, а также значительно облегчает течение болезни при первом столкновении организма с ней.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4432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548640"/>
            <a:ext cx="8596668" cy="469392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Иммунитет отвечает за два важнейших процесса в организме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замена отработавших или поврежденных, состарившихся клеток различных органов нашего тела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защита организма от проникновения разного рода инфекций – вирусов, бактерий, грибков.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"/>
            <a:ext cx="8596668" cy="87375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иммунитета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097280"/>
            <a:ext cx="8596668" cy="49784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специфический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иммунитет приобретается после инфекции (например после гриппа, кори, краснухи) или вакцинации. Он носит индивидуальный характер и формируется на протяжении всей жизни человека в результате контакта его иммунной системы с различными микробами и антигенами.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неспецифический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(врожденный) иммунитет – врожденная способность уничтожать все чуждое организму. Это образованная во внутриутробной жизни способность клеток синтезировать мембранные рецепторы к антигенам других организмов, других тканей и некоторым микроорганизмам, а также синтезировать соответствующие антитела и выводить их в жидкости тела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361" y="243840"/>
            <a:ext cx="3616960" cy="58724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Органы иммунной системы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Главную роль в иммунной системе два фактора: это антитела и лейкоциты (белые кровяные тельца). Иммунная система организма человека состоит из разных органов.</a:t>
            </a:r>
          </a:p>
          <a:p>
            <a:endParaRPr lang="ru-RU" dirty="0"/>
          </a:p>
        </p:txBody>
      </p:sp>
      <p:pic>
        <p:nvPicPr>
          <p:cNvPr id="4" name="Рисунок 3" descr="220px-Organs_of_the_Immune_System_by_AIDS.gov1-ru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960" y="89192"/>
            <a:ext cx="6168390" cy="67688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9280" y="264160"/>
            <a:ext cx="8684723" cy="633984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Факторы, снижающие и повышающие иммунитет человека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факторам, снижающим иммунитет человека, относятся: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Плохая экология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Стресс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Неправильное питание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Вредные привычки (спиртное и курение)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Бесконтрольный прием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антимикробных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антигрибковых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препаратов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Переутомление и недосыпание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BD7026B-8350-40BC-A085-457EFE55C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265815"/>
            <a:ext cx="8596668" cy="733645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иммунитета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55E6BA3-D3F0-470D-9421-36B5ADF0F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1116419"/>
            <a:ext cx="9482665" cy="5060861"/>
          </a:xfrm>
        </p:spPr>
        <p:txBody>
          <a:bodyPr>
            <a:normAutofit fontScale="92500"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на почетном месте для повышения иммунитета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цитрусовых и яблоках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содержится большое количество железа и витамина С, которые способствуют укреплению иммунитета. 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нашего защитного барьера также необходим элемент группы Е, чем богато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растительное масло.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Особенно, стоит делать акцент на оливковом продукте. 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забывайте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чеснок и лук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первые защитники, что стоят на страже нашего барьера. Они прекрасно справляются не только в качестве профилактики, но и для лечения от вредоносных бактерий и вирусов.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1829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C52856-1681-4B94-939D-4775AE054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191387"/>
            <a:ext cx="8596668" cy="765543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иммунитета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F9FAFBD-F075-4231-9448-7D60815AD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1052623"/>
            <a:ext cx="10579945" cy="5510737"/>
          </a:xfrm>
        </p:spPr>
        <p:txBody>
          <a:bodyPr>
            <a:normAutofit/>
          </a:bodyPr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Мёд, лимонный сок, а также калина, малина и смородина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должно быть в вашем рационе для поддержания защиты иммунитета. Не забываем за чудодейственный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имбирь,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не только повышает иммунитет, но и нормализует работу всего организма. 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Зерновые культуры,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частности каши грубого помола, очень богаты витаминами группы В. 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селен находится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зерновом хлебе и мясных продуктах,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именно в телятине, говядине, индейке. В этих продуктах его больше всего, поэтому их следует включать в свой и особенно детский рацион. 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Незаменимый для нашей иммунной системы цинк главным образом сосредоточен в пивных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дрожжах и хлебной продукции,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наибольшая доля –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устрицах.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7685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2859AD-B70B-43E2-AD44-CE0FEECC0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3136" y="287079"/>
            <a:ext cx="8463516" cy="525721"/>
          </a:xfrm>
        </p:spPr>
        <p:txBody>
          <a:bodyPr/>
          <a:lstStyle/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иммунитета</a:t>
            </a:r>
            <a:endParaRPr lang="ru-RU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4913805-75E8-4E44-9B31-8A3996868F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400" y="894080"/>
            <a:ext cx="11358879" cy="596392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и минеральные вещества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очень небольшая часть нашего рациона. Поэтому их называют микронутриентами, в отличие от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макронутриентов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(больших нутриентов) – белков, жиров и углеводов. Многие микронутриенты имеют огромное значение в работе иммунной системы.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и минеральные вещества участвуют во всех звеньях иммунного ответа. Многочисленными исследованиями доказано, что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необходимы для образования иммунных клеток, антител и различных веществ, участвующих в иммунном ответе.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исследований показывают, что в обычных продуктах содержание витаминов и минеральных веществ недостаточное, и полностью обеспечить ими организм ребенка невозможно, даже в условиях качественного питания. Доказано, что при наличие дефицита витаминов увеличивает вероятность возникновению вирусных и других инфекционных заболеваний, за счет снижения активности иммунного ответа.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существенная, ключевая роль в регуляции иммунного ответа принадлежит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витаминам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D, A, C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микроэлементам –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цинку и селену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Также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омега-3 жирные кислоты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671866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390</TotalTime>
  <Words>1127</Words>
  <Application>Microsoft Office PowerPoint</Application>
  <PresentationFormat>Произвольный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Министеpство науки и высшего образования российской федерации ФГБОУ ВО Тувинский государственный университет» Кызылский педагогический институт       Самостоятельна работа Вариант №48 Тема «Как повысить свой иммунитет?»</vt:lpstr>
      <vt:lpstr>Слайд 2</vt:lpstr>
      <vt:lpstr>Иммунитет отвечает за два важнейших процесса в организме:   1) замена отработавших или поврежденных, состарившихся клеток различных органов нашего тела;  2) защита организма от проникновения разного рода инфекций – вирусов, бактерий, грибков.</vt:lpstr>
      <vt:lpstr>Виды иммунитета</vt:lpstr>
      <vt:lpstr>Слайд 5</vt:lpstr>
      <vt:lpstr>Слайд 6</vt:lpstr>
      <vt:lpstr>Укрепление иммунитета</vt:lpstr>
      <vt:lpstr>Укрепление иммунитета</vt:lpstr>
      <vt:lpstr>Укрепление иммунитета</vt:lpstr>
      <vt:lpstr>Слайд 10</vt:lpstr>
      <vt:lpstr>Слайд 11</vt:lpstr>
      <vt:lpstr>Укрепление иммунитета</vt:lpstr>
      <vt:lpstr>Укрепление иммунитета</vt:lpstr>
      <vt:lpstr>Профилактика простудных заболеваний</vt:lpstr>
      <vt:lpstr>Крепкий иммунитет – залог здоровья!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повысить иммунитет»</dc:title>
  <dc:creator>Admin</dc:creator>
  <cp:lastModifiedBy>Я</cp:lastModifiedBy>
  <cp:revision>15</cp:revision>
  <dcterms:created xsi:type="dcterms:W3CDTF">2020-03-18T11:36:34Z</dcterms:created>
  <dcterms:modified xsi:type="dcterms:W3CDTF">2022-12-06T07:57:02Z</dcterms:modified>
</cp:coreProperties>
</file>