
<file path=[Content_Types].xml><?xml version="1.0" encoding="utf-8"?>
<Types xmlns="http://schemas.openxmlformats.org/package/2006/content-types">
  <Default ContentType="image/jpeg" Extension="jpe"/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58" r:id="rId3"/>
    <p:sldId id="265" r:id="rId4"/>
    <p:sldId id="264" r:id="rId5"/>
    <p:sldId id="271" r:id="rId6"/>
    <p:sldId id="272" r:id="rId7"/>
    <p:sldId id="273" r:id="rId8"/>
    <p:sldId id="259" r:id="rId9"/>
    <p:sldId id="260" r:id="rId10"/>
    <p:sldId id="288" r:id="rId11"/>
    <p:sldId id="278" r:id="rId12"/>
    <p:sldId id="285" r:id="rId13"/>
    <p:sldId id="286" r:id="rId14"/>
    <p:sldId id="287" r:id="rId15"/>
    <p:sldId id="291" r:id="rId16"/>
    <p:sldId id="292" r:id="rId17"/>
    <p:sldId id="293" r:id="rId18"/>
    <p:sldId id="261" r:id="rId19"/>
    <p:sldId id="267" r:id="rId20"/>
    <p:sldId id="262" r:id="rId21"/>
    <p:sldId id="266" r:id="rId22"/>
    <p:sldId id="263" r:id="rId23"/>
    <p:sldId id="275" r:id="rId24"/>
    <p:sldId id="270" r:id="rId25"/>
    <p:sldId id="268" r:id="rId26"/>
    <p:sldId id="269" r:id="rId27"/>
    <p:sldId id="276" r:id="rId28"/>
    <p:sldId id="281" r:id="rId29"/>
    <p:sldId id="282" r:id="rId30"/>
    <p:sldId id="283" r:id="rId31"/>
    <p:sldId id="284" r:id="rId32"/>
    <p:sldId id="289" r:id="rId33"/>
    <p:sldId id="290" r:id="rId3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5A0B3-58D4-4D75-96E2-F1114F6D36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4DC87F7-D2F9-4C4D-9DE7-8A4D9CBE2D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D6A4E4B-AC57-4EEA-A937-256411ABC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81CECF-FB1F-4773-AEA1-15F35781A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DAE43-B251-4A14-9DD8-093338564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65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A1517-A230-4A5E-B7E1-6C6A90FA8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A7736AB-75A3-4C08-881F-F1EFDB365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0F89638-DC1C-412D-9DA6-2D788762B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B0F6A7C-C0DD-40AB-9EFC-DECE61191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14260AB-ACAD-406D-8F7C-671FC30E3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044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D351EAD-BC46-45B4-92FC-E944D36CD2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7216BB-C433-464E-B13A-5A90961F8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C9CEB6-339E-4379-AEAA-7ADCC1725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79EEB68-41FB-4DA1-90F3-A0EE752B9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314DC8-1209-43D8-97DA-86F9A3681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859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ACA1DA-B645-46DB-99A8-9C4531950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D1FAB8-7636-43FD-8918-FA616ADBF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B84931-EB77-4350-8312-A14F81395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236826-26E0-46C0-9FC8-271F79EAB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B96C00D-8A4B-4710-A358-5F9D95983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330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E7B822-8BB2-40C7-AF6F-3959F7031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C87CE8-ECE4-49AB-83BC-2C9AC303B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661ECC-1725-4CD3-8A17-5C53DC386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57F3B50-4512-4012-9B0D-248D1D1A0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2BCAE4-FF52-4A41-90B4-F8F0F820D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316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A4593-7154-4871-9B08-9BD59073B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030B9D-8E5E-4865-8999-4B1E359C6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A491E34-BB85-4B27-B56A-B298BF84BA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B4DC0D9-EDF9-49BB-B0D8-11FFD240D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560764-A2DB-4391-841B-59FC29A59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E9368B8-D680-4BE6-8148-5BECE314D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9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A537BE-37D7-4EBF-9325-AC5A80576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E773C96-C0CE-4BB3-9687-D5ACD33E83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55F6D81-649B-4041-BA90-E8006A5AE9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799D525-8661-4250-B355-C15B9B86DA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9C2AB2C-8E95-40CD-84AC-5F41C4B9A1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8315BA2-F7A3-4034-AB01-B8FDEECE7F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2A05A3F-4FCE-4BD3-A2AF-12F79D38E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3A9352-42B6-4BFE-BFD8-C6D66CB89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093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BD1243-0A58-4FC7-AAE2-7951CD2B8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575F5C8-0CBA-428C-ACF1-B2DBBA164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4F93E87-C6B0-4275-85D7-D48938DDE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E9B46F8-2E46-484A-A4C3-6332ED885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5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A219E40-DAD7-400E-9BBD-0537ABECF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EB3DE5-5C0B-4F38-8892-52E103FB1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CC4072-16CB-4A69-8F0F-FCA542E79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34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72F367-ABC9-48B1-AF72-AC04A5CB8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5C1DA5-C71A-4336-B0AC-360E5F0EB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F14C72-62CC-478A-949C-13397A7553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AA3B62-3E8F-46A4-B4CC-F5AA0F024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382CF6D-41A3-41E3-81D7-5AC1505C7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04A1F42-B531-4A9E-B724-BDAEFEAED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60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D8B29A6-4DFE-4CDE-B9C9-CF93A58A5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E3FFE4E-FD66-4A88-A135-810F54C6AA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746A01-541A-4A53-94EB-4532EC932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2E3B5E6-F3EC-44FB-8A8E-C7C3041DE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7EAFA5C-E0F7-4C96-B458-ED735674E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9E861AE-19A2-4532-B082-65BB2E6D2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45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2DBCB-5DD2-46FB-A25C-FB31FFE28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611E99-3ABD-4CDC-A37E-8BE8045990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1AFFBDD-3E89-4AFB-92C0-B5CD673FDE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4F51D8-3ED3-4F08-ACE4-B91A813724FC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BB35AC-073E-44DB-81C4-0D0AD89E0F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ECCFFD-36FB-4F83-B4AD-F998114CD2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B58BB-86E9-4E0F-A930-53203DA7EE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0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64516_91-p-fon-dlya-prezentatsii-odnotonnii-s-ramkoi-111.jpg">
            <a:extLst>
              <a:ext uri="{FF2B5EF4-FFF2-40B4-BE49-F238E27FC236}">
                <a16:creationId xmlns:a16="http://schemas.microsoft.com/office/drawing/2014/main" id="{59912542-4476-41C7-8417-1B938B9F4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26295"/>
            <a:ext cx="12192000" cy="6826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5271E-1B24-4DDB-88C2-11C3BE978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61507" y="1602109"/>
            <a:ext cx="9144000" cy="1018309"/>
          </a:xfrm>
        </p:spPr>
        <p:txBody>
          <a:bodyPr/>
          <a:lstStyle/>
          <a:p>
            <a:r>
              <a:rPr lang="ru-RU" b="1" dirty="0">
                <a:latin typeface="+mn-lt"/>
              </a:rPr>
              <a:t>«КЕЙС –ИЛЛЮСТРАЦИЯ»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651DE4A-68AE-4B2C-AA5E-988703559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722" y="2993430"/>
            <a:ext cx="11186555" cy="1934830"/>
          </a:xfrm>
        </p:spPr>
        <p:txBody>
          <a:bodyPr>
            <a:normAutofit/>
          </a:bodyPr>
          <a:lstStyle/>
          <a:p>
            <a:r>
              <a:rPr lang="ru-RU" i="1" dirty="0"/>
              <a:t>КАРТОТЕКА ИЛЛЮСТРАЦИЙ </a:t>
            </a:r>
          </a:p>
          <a:p>
            <a:r>
              <a:rPr lang="ru-RU" i="1"/>
              <a:t>Иллюстрации</a:t>
            </a:r>
            <a:r>
              <a:rPr lang="ru-RU" i="1" dirty="0"/>
              <a:t>, которые используются для рассмотрения проблемной ситуации. </a:t>
            </a:r>
          </a:p>
          <a:p>
            <a:r>
              <a:rPr lang="ru-RU" i="1" dirty="0"/>
              <a:t>Разбор сути проблемы, анализ возможных решений и выбор лучшего из них.</a:t>
            </a:r>
          </a:p>
          <a:p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269857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A2006C-0A28-4D3A-B5B5-7844444BF7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9852" y="293954"/>
            <a:ext cx="8489282" cy="62700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011095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48554B-F287-4B2D-B616-A9FFD8B49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514" y="568241"/>
            <a:ext cx="8445044" cy="57215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349158664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E8FE04-3239-4DB3-8DCD-E08AF4805E4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" l="98" r="37" t="74"/>
          <a:stretch/>
        </p:blipFill>
        <p:spPr>
          <a:xfrm>
            <a:off x="2363190" y="344383"/>
            <a:ext cx="8383979" cy="6092043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064249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1CCE44-32E1-4F6C-A684-2AFF30C8F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242" y="445480"/>
            <a:ext cx="8197516" cy="6148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635273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419A9EC-E19E-41F4-B50A-AB9081CB85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914" y="500594"/>
            <a:ext cx="7120744" cy="58568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76316021"/>
      </p:ext>
    </p:extLst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FFB48E-0216-4932-94D6-A47E2CD4D6E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/>
          <a:stretch/>
        </p:blipFill>
        <p:spPr>
          <a:xfrm>
            <a:off x="3240506" y="320634"/>
            <a:ext cx="5366527" cy="6339384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01568905"/>
      </p:ext>
    </p:extLst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B21357-B6D9-4CA2-808F-95E84493A4F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5" r="66340"/>
          <a:stretch/>
        </p:blipFill>
        <p:spPr>
          <a:xfrm>
            <a:off x="3092916" y="425882"/>
            <a:ext cx="5694823" cy="6119299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44895974"/>
      </p:ext>
    </p:extLst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D895C2E-3E6D-46FC-87CF-B3B16A9A9D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" l="66719"/>
          <a:stretch/>
        </p:blipFill>
        <p:spPr>
          <a:xfrm>
            <a:off x="2666531" y="260507"/>
            <a:ext cx="6272464" cy="6336986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04593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3498E6E-D23E-48E7-A13E-8D6A94977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03727" y="-380047"/>
            <a:ext cx="5584547" cy="79359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308436927"/>
      </p:ext>
    </p:extLst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E3AFD60-A280-4A93-B0FC-9ABA24E4959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" l="14" r="57" t="24"/>
          <a:stretch/>
        </p:blipFill>
        <p:spPr>
          <a:xfrm>
            <a:off x="3087585" y="353290"/>
            <a:ext cx="6293922" cy="6151419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07035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4DB241-3421-4F17-8792-22850068B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99" y="194259"/>
            <a:ext cx="8923422" cy="6469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34412274"/>
      </p:ext>
    </p:extLst>
  </p:cSld>
  <p:clrMapOvr>
    <a:masterClrMapping/>
  </p:clrMapOvr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B407D3-D9B0-4014-AB2F-B64F15D4FE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" l="212" r="323" t="361"/>
          <a:stretch/>
        </p:blipFill>
        <p:spPr>
          <a:xfrm>
            <a:off x="3455719" y="629392"/>
            <a:ext cx="5522026" cy="5474525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82359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04BE6E-D0DE-4597-AB82-771C8DD953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269" y="423633"/>
            <a:ext cx="6053462" cy="62104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572420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32DCD12-6BAF-4AC3-9D1C-85792FB89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673" y="309828"/>
            <a:ext cx="6400801" cy="62383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43064824"/>
      </p:ext>
    </p:extLst>
  </p:cSld>
  <p:clrMapOvr>
    <a:masterClrMapping/>
  </p:clrMapOvr>
</p:sld>
</file>

<file path=ppt/slides/slide2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7BCAA5-CD45-41B0-9194-A694FD2860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" l="100" r="43" t="95"/>
          <a:stretch/>
        </p:blipFill>
        <p:spPr>
          <a:xfrm>
            <a:off x="2992582" y="285008"/>
            <a:ext cx="6234545" cy="6258296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65077578"/>
      </p:ext>
    </p:extLst>
  </p:cSld>
  <p:clrMapOvr>
    <a:masterClrMapping/>
  </p:clrMapOvr>
</p:sld>
</file>

<file path=ppt/slides/slide2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339A7E-90E6-44BF-A080-CE75C9D919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" l="115" r="59" t="52"/>
          <a:stretch/>
        </p:blipFill>
        <p:spPr>
          <a:xfrm>
            <a:off x="2565070" y="285008"/>
            <a:ext cx="6519553" cy="6341423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82192659"/>
      </p:ext>
    </p:extLst>
  </p:cSld>
  <p:clrMapOvr>
    <a:masterClrMapping/>
  </p:clrMapOvr>
</p:sld>
</file>

<file path=ppt/slides/slide2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E929E32-7F35-4D0D-AB39-324F31F9BE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"/>
          <a:stretch/>
        </p:blipFill>
        <p:spPr>
          <a:xfrm rot="5400000">
            <a:off x="3128070" y="-218617"/>
            <a:ext cx="5837162" cy="7533179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14194867"/>
      </p:ext>
    </p:extLst>
  </p:cSld>
  <p:clrMapOvr>
    <a:masterClrMapping/>
  </p:clrMapOvr>
</p:sld>
</file>

<file path=ppt/slides/slide2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A57BA97-83A6-426A-8FB9-08850837D2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" l="77" r="2"/>
          <a:stretch/>
        </p:blipFill>
        <p:spPr>
          <a:xfrm>
            <a:off x="3070934" y="431535"/>
            <a:ext cx="6050131" cy="5791135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37842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16812FD-FA2D-47CB-87DD-03F0F5FB5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8377" y="569873"/>
            <a:ext cx="9273795" cy="58981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308204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64F32A-8FD4-47EC-8DE8-99703AC2CF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738" y="373161"/>
            <a:ext cx="8148903" cy="61116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642669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621FD7-8090-419D-98F6-9A91FE6048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4" y="385545"/>
            <a:ext cx="8673570" cy="60869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759848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6CCA51-946D-4FA3-8FA8-74E77DF91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7953" y="341363"/>
            <a:ext cx="6790635" cy="62483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202741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D39324-F20F-4CC8-87F7-373D883FC2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090" y="534038"/>
            <a:ext cx="7719899" cy="57899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236919086"/>
      </p:ext>
    </p:extLst>
  </p:cSld>
  <p:clrMapOvr>
    <a:masterClrMapping/>
  </p:clrMapOvr>
</p:sld>
</file>

<file path=ppt/slides/slide3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B17DDE6-60AF-4C7E-9E23-11CDE0A189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" t="107"/>
          <a:stretch/>
        </p:blipFill>
        <p:spPr>
          <a:xfrm>
            <a:off x="2197767" y="529389"/>
            <a:ext cx="8438147" cy="5855369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85037522"/>
      </p:ext>
    </p:extLst>
  </p:cSld>
  <p:clrMapOvr>
    <a:masterClrMapping/>
  </p:clrMapOvr>
</p:sld>
</file>

<file path=ppt/slides/slide3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D79EBC-18A2-4B81-B755-387ADEDDD89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" l="22" r="46" t="36"/>
          <a:stretch/>
        </p:blipFill>
        <p:spPr>
          <a:xfrm rot="5400000">
            <a:off x="3291509" y="-761921"/>
            <a:ext cx="5880807" cy="8381841"/>
          </a:xfrm>
          <a:prstGeom prst="rect">
            <a:avLst/>
          </a:prstGeom>
          <a:solidFill>
            <a:srgbClr val="FFFFFF">
              <a:shade val="85000"/>
            </a:srgbClr>
          </a:solidFill>
          <a:ln cap="rnd" w="190500">
            <a:solidFill>
              <a:srgbClr val="FFFFFF"/>
            </a:solidFill>
          </a:ln>
          <a:effectLst>
            <a:outerShdw algn="tl" blurRad="50000" rotWithShape="0">
              <a:srgbClr val="000000">
                <a:alpha val="41000"/>
              </a:srgbClr>
            </a:outerShdw>
          </a:effectLst>
          <a:scene3d>
            <a:camera prst="orthographicFront"/>
            <a:lightRig dir="t" rig="twoPt">
              <a:rot lat="0" lon="0" rev="7800000"/>
            </a:lightRig>
          </a:scene3d>
          <a:sp3d contourW="6350">
            <a:bevelT h="16510" w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530712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8A555C-964A-4D8A-8BCE-9DF05FA29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5" y="614261"/>
            <a:ext cx="8324550" cy="56294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57787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7AECA19-83CF-472F-AA32-B73538F9D5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778" y="325582"/>
            <a:ext cx="6096000" cy="6206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27413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89833B-F5A9-455C-99D7-4185845A8B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9009" y="284747"/>
            <a:ext cx="8983579" cy="62885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063422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5CA728-AFD5-413E-95C1-282FF910A9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431" y="361166"/>
            <a:ext cx="8775032" cy="6135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8123239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2E5E8C-C99D-4D8F-8D4A-2256D5C43C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202" y="328863"/>
            <a:ext cx="9293596" cy="620027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82905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1A231C-3276-4A4C-B0B4-1A887A67E7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440" y="270286"/>
            <a:ext cx="9435119" cy="6317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72466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49E16F-06D4-444A-A86E-A23D66BD6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355" y="456527"/>
            <a:ext cx="7683290" cy="59449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52345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29</Words>
  <Application>Microsoft Office PowerPoint</Application>
  <PresentationFormat>Широкоэкранный</PresentationFormat>
  <Paragraphs>4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7" baseType="lpstr">
      <vt:lpstr>Arial</vt:lpstr>
      <vt:lpstr>Calibri</vt:lpstr>
      <vt:lpstr>Calibri Light</vt:lpstr>
      <vt:lpstr>Тема Office</vt:lpstr>
      <vt:lpstr>«КЕЙС –ИЛЛЮСТРАЦИЯ»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12</cp:revision>
  <dcterms:created xsi:type="dcterms:W3CDTF">2023-02-05T07:54:38Z</dcterms:created>
  <dcterms:modified xsi:type="dcterms:W3CDTF">2023-02-05T11:19:02Z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1971333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