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320"/>
            <a:ext cx="7790712" cy="1143000"/>
          </a:xfrm>
        </p:spPr>
        <p:txBody>
          <a:bodyPr>
            <a:noAutofit/>
          </a:bodyPr>
          <a:lstStyle/>
          <a:p>
            <a:pPr algn="just"/>
            <a:r>
              <a:rPr lang="ru-RU" sz="3600" b="1" i="1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36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«В стране Мультфильмов»</a:t>
            </a:r>
            <a:endParaRPr lang="ru-RU" sz="3600" b="1" i="1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C:\Users\user\AppData\Local\Microsoft\Windows\Temporary Internet Files\Content.Word\1675577843682.jp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357290" y="1524000"/>
            <a:ext cx="7429552" cy="46640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Над созданием мультфильма работают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C:\Users\user\AppData\Local\Microsoft\Windows\Temporary Internet Files\Content.Word\1675577843688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1" y="1600200"/>
            <a:ext cx="2714644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Содержимое 5" descr="C:\Users\user\AppData\Local\Microsoft\Windows\Temporary Internet Files\Content.Word\1675577843691.jpg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6215074" y="1524000"/>
            <a:ext cx="2574698" cy="46640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 descr="C:\Users\user\AppData\Local\Microsoft\Windows\Temporary Internet Files\Content.Word\167557784369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1571612"/>
            <a:ext cx="2786082" cy="46053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C:\Users\user\AppData\Local\Microsoft\Windows\Temporary Internet Files\Content.Word\1675577843704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083836" y="1774024"/>
            <a:ext cx="5857916" cy="38814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C:\Users\user\AppData\Local\Microsoft\Windows\Temporary Internet Files\Content.Word\167557784370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42843" y="1785928"/>
            <a:ext cx="5786479" cy="37862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C:\Users\user\AppData\Local\Microsoft\Windows\Temporary Internet Files\Content.Word\1675577843709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869" y="1488273"/>
            <a:ext cx="6215108" cy="40957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Содержимое 5" descr="C:\Users\user\AppData\Local\Microsoft\Windows\Temporary Internet Files\Content.Word\1675577843697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428604"/>
            <a:ext cx="3657600" cy="22182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C:\Users\user\AppData\Local\Microsoft\Windows\Temporary Internet Files\Content.Word\167557784378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2714620"/>
            <a:ext cx="3714776" cy="20717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 descr="C:\Users\user\AppData\Local\Microsoft\Windows\Temporary Internet Files\Content.Word\167557784379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80" y="5000636"/>
            <a:ext cx="3643306" cy="15716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C:\Users\user\AppData\Local\Microsoft\Windows\Temporary Internet Files\Content.Word\1675577843712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964777" y="2393149"/>
            <a:ext cx="2214579" cy="22860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C:\Users\user\AppData\Local\Microsoft\Windows\Temporary Internet Files\Content.Word\167557784371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031011" y="398089"/>
            <a:ext cx="2000264" cy="177554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 descr="C:\Users\user\AppData\Local\Microsoft\Windows\Temporary Internet Files\Content.Word\167557784372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1497505" y="359827"/>
            <a:ext cx="2231460" cy="20832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Рисунок 8" descr="C:\Users\user\AppData\Local\Microsoft\Windows\Temporary Internet Files\Content.Word\167557784373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6465119" y="321435"/>
            <a:ext cx="2285991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" name="Рисунок 9" descr="C:\Users\user\AppData\Local\Microsoft\Windows\Temporary Internet Files\Content.Word\1675577843740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1441038" y="2559434"/>
            <a:ext cx="1785950" cy="22391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1" name="Рисунок 10" descr="C:\Users\user\AppData\Local\Microsoft\Windows\Temporary Internet Files\Content.Word\1675577843750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>
            <a:off x="2285984" y="4500573"/>
            <a:ext cx="1857387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2" name="Рисунок 11" descr="C:\Users\user\AppData\Local\Microsoft\Windows\Temporary Internet Files\Content.Word\1675577843759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5400000">
            <a:off x="6072198" y="4572008"/>
            <a:ext cx="1785950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3" name="Рисунок 12" descr="C:\Users\user\AppData\Local\Microsoft\Windows\Temporary Internet Files\Content.Word\1675577843778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5400000">
            <a:off x="6643701" y="2643182"/>
            <a:ext cx="2000262" cy="21431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27</TotalTime>
  <Words>10</Words>
  <PresentationFormat>Экран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Солнцестояние</vt:lpstr>
      <vt:lpstr>Лэпбук «В стране Мультфильмов»</vt:lpstr>
      <vt:lpstr>Над созданием мультфильма работают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Лэпбук «В стране Мультфильмов»</dc:title>
  <dc:creator>user</dc:creator>
  <cp:lastModifiedBy>user</cp:lastModifiedBy>
  <cp:revision>8</cp:revision>
  <dcterms:created xsi:type="dcterms:W3CDTF">2023-02-05T07:07:07Z</dcterms:created>
  <dcterms:modified xsi:type="dcterms:W3CDTF">2023-02-05T08:19:52Z</dcterms:modified>
</cp:coreProperties>
</file>