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7" r:id="rId2"/>
    <p:sldId id="287" r:id="rId3"/>
    <p:sldId id="259" r:id="rId4"/>
    <p:sldId id="281" r:id="rId5"/>
    <p:sldId id="288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8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48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A473CA-4695-47B5-929D-2566A18035D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842E20-6D76-420F-BAD6-41EDB4629C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CB75D7-AAF3-46D1-9BEF-EEC404783A1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D4EFDD-CF14-4149-A27F-8FC273A3C3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C0724-773C-43F7-9043-71724D52E22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527C4E-7FD4-4DE9-8A1F-F5C85926F72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955D4B-AC97-42AB-B374-6E661CF1A2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89314-44C5-46F9-AC2E-B4B7FB281E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083865-E2E6-4AA8-B65F-C6DD1CA195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A217E3-AF41-4B32-A595-382127D8DE8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02CDF4-424C-403F-B6E3-00A2C361249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F25A8DD4-4468-4BA2-A0BB-962C2FBF5CD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338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randomBar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2" y="1142984"/>
            <a:ext cx="6019800" cy="1781172"/>
          </a:xfrm>
        </p:spPr>
        <p:txBody>
          <a:bodyPr/>
          <a:lstStyle/>
          <a:p>
            <a:r>
              <a:rPr lang="ru-RU" sz="4800" b="1" dirty="0" smtClean="0"/>
              <a:t>Лепка «Индюк»</a:t>
            </a:r>
            <a:endParaRPr lang="ru-RU" sz="4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4500570"/>
            <a:ext cx="4143404" cy="12858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Бякина Александра Николаевна,</a:t>
            </a:r>
          </a:p>
          <a:p>
            <a:pPr>
              <a:lnSpc>
                <a:spcPct val="90000"/>
              </a:lnSpc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1 квалификационная категория </a:t>
            </a:r>
          </a:p>
          <a:p>
            <a:pPr algn="r">
              <a:lnSpc>
                <a:spcPct val="90000"/>
              </a:lnSpc>
            </a:pP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14414" y="2714620"/>
            <a:ext cx="626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</a:rPr>
              <a:t>для детей старшего дошкольного возраста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3314" name="Picture 2" descr="http://nhp43.ru/public/storage/images/predpriyatiya/5c708926646f65bce4482ce7a0aaeb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3481" y="3143248"/>
            <a:ext cx="2876384" cy="359249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Хвост индюка</a:t>
            </a:r>
            <a:endParaRPr lang="ru-RU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4" y="2071678"/>
            <a:ext cx="3543296" cy="431007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Роскошный хвост индюка украсим круглыми лепёшками, которые потом превратятся в цветные пятнышки. Сделаем волнистую полоску. </a:t>
            </a:r>
          </a:p>
        </p:txBody>
      </p:sp>
      <p:pic>
        <p:nvPicPr>
          <p:cNvPr id="14340" name="Picture 4" descr="62174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00213"/>
            <a:ext cx="452278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Крылья индюка</a:t>
            </a:r>
            <a:endParaRPr lang="ru-RU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981200"/>
            <a:ext cx="4464050" cy="4471988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Крылышки индюка дополним рюшами. А бородку и гребешок попробуем сделать из отдельных деталей капелек. </a:t>
            </a:r>
          </a:p>
        </p:txBody>
      </p:sp>
      <p:pic>
        <p:nvPicPr>
          <p:cNvPr id="15364" name="Picture 4" descr="38608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73238"/>
            <a:ext cx="44608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Индюк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981200"/>
            <a:ext cx="3970337" cy="280512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Соединим все детали, разгладим и рассмотрим игрушку со всех сторон. Красота! Оставляем сохнуть. </a:t>
            </a:r>
          </a:p>
        </p:txBody>
      </p:sp>
      <p:pic>
        <p:nvPicPr>
          <p:cNvPr id="16388" name="Picture 4" descr="400233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43672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Итог занятия: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лепили на занятии?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называются эти игрушки?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Посмотрите все на игрушки. Какая нравится вам больше всего? (воспитатель спрашивает 2-3 человек) И почему?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приёмы лепки использовали? Что использовали для украшений?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57201"/>
            <a:ext cx="7972452" cy="614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Задачи</a:t>
            </a:r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301038" cy="5286412"/>
          </a:xfrm>
        </p:spPr>
        <p:txBody>
          <a:bodyPr/>
          <a:lstStyle/>
          <a:p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Учить передавать характерное строение фигуры;</a:t>
            </a:r>
          </a:p>
          <a:p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Учить самостоятельно решать, как лепить эту птицу из целого куска, какие части можно присоединить;</a:t>
            </a:r>
          </a:p>
          <a:p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Закреплять умение пользоваться стекой, сглаживать поверхность фигуры.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Материалы: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Дымковские игрушки;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Пластилин, доска для лепки;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Bookman Old Style" pitchFamily="18" charset="0"/>
                <a:cs typeface="Times New Roman" pitchFamily="18" charset="0"/>
              </a:rPr>
              <a:t>Стека.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Bookman Old Style" pitchFamily="18" charset="0"/>
              </a:rPr>
              <a:t>Методика проведения занятия:</a:t>
            </a:r>
            <a:endParaRPr lang="ru-RU" sz="40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дымковского индюка;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Поговорить с детьми о возможных способах его лепки;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окончанию все работы выставить на столе, обратить внимание детей на наиболее выразительные.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Дымковские игрушки</a:t>
            </a:r>
            <a:b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(рассматривание)</a:t>
            </a:r>
            <a:endParaRPr lang="ru-RU" sz="2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143116"/>
            <a:ext cx="2714644" cy="321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https://ds04.infourok.ru/uploads/ex/0cb9/00096f10-8dcd3c74/hello_html_m364cb02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2760364" cy="3000396"/>
          </a:xfrm>
          <a:prstGeom prst="rect">
            <a:avLst/>
          </a:prstGeom>
          <a:noFill/>
        </p:spPr>
      </p:pic>
      <p:pic>
        <p:nvPicPr>
          <p:cNvPr id="15366" name="Picture 6" descr="https://xn-----6kcczvgdqeowecha6a6t.xn--p1ai/image/cache/catalog/dymka/900.4kozelnaryadny-900x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928934"/>
            <a:ext cx="2786082" cy="37147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 noGrp="1"/>
          </p:cNvGrpSpPr>
          <p:nvPr>
            <p:ph idx="1"/>
          </p:nvPr>
        </p:nvGrpSpPr>
        <p:grpSpPr bwMode="auto">
          <a:xfrm>
            <a:off x="785786" y="928670"/>
            <a:ext cx="7901014" cy="4938730"/>
            <a:chOff x="567" y="981"/>
            <a:chExt cx="4687" cy="322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7" y="981"/>
              <a:ext cx="1724" cy="3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35" y="981"/>
              <a:ext cx="2419" cy="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Объяснение воспитателем:</a:t>
            </a:r>
            <a:endParaRPr lang="ru-R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16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Лепим птичку-основу скульптурным способом - из одного куска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пластилина,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разделяя его на части, или же конструктивным способом - из нескольких отдельных кусочков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Поэтапное выполнение:</a:t>
            </a:r>
            <a:endParaRPr lang="ru-RU" b="1" dirty="0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0" y="1412875"/>
            <a:ext cx="9144000" cy="5445125"/>
            <a:chOff x="0" y="890"/>
            <a:chExt cx="5760" cy="3430"/>
          </a:xfrm>
        </p:grpSpPr>
        <p:pic>
          <p:nvPicPr>
            <p:cNvPr id="7172" name="Picture 4" descr="034005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90"/>
              <a:ext cx="3078" cy="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3" name="Picture 5" descr="5734787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8" y="890"/>
              <a:ext cx="2792" cy="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071546"/>
            <a:ext cx="8043890" cy="314327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 такой птички основы может получится кто угодно - гусь или петух, курочка или индюк. Разные птички отличаются друг от друга деталями. Лепим их отдельно и прикрепляем к основе.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2" y="2000240"/>
            <a:ext cx="4186238" cy="142876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индюка сделаем крепкие лапки</a:t>
            </a:r>
            <a:r>
              <a:rPr lang="ru-RU" dirty="0"/>
              <a:t>. </a:t>
            </a:r>
          </a:p>
        </p:txBody>
      </p:sp>
      <p:pic>
        <p:nvPicPr>
          <p:cNvPr id="13316" name="Picture 4" descr="087837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43053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100</TotalTime>
  <Words>268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Пиксел</vt:lpstr>
      <vt:lpstr>Лепка «Индюк»</vt:lpstr>
      <vt:lpstr>Задачи:</vt:lpstr>
      <vt:lpstr>Методика проведения занятия:</vt:lpstr>
      <vt:lpstr>Дымковские игрушки (рассматривание)</vt:lpstr>
      <vt:lpstr>Слайд 5</vt:lpstr>
      <vt:lpstr>Объяснение воспитателем:</vt:lpstr>
      <vt:lpstr>Поэтапное выполнение:</vt:lpstr>
      <vt:lpstr>Слайд 8</vt:lpstr>
      <vt:lpstr>Слайд 9</vt:lpstr>
      <vt:lpstr>Хвост индюка</vt:lpstr>
      <vt:lpstr>Крылья индюка</vt:lpstr>
      <vt:lpstr>Индюк</vt:lpstr>
      <vt:lpstr>Итог занятия:</vt:lpstr>
    </vt:vector>
  </TitlesOfParts>
  <Company>ПУ-№5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дымковской игрушки</dc:title>
  <dc:creator>Ольга Владимировна</dc:creator>
  <cp:lastModifiedBy>Пользователь Windows</cp:lastModifiedBy>
  <cp:revision>13</cp:revision>
  <dcterms:created xsi:type="dcterms:W3CDTF">2012-08-14T05:48:01Z</dcterms:created>
  <dcterms:modified xsi:type="dcterms:W3CDTF">2020-11-09T11:07:45Z</dcterms:modified>
</cp:coreProperties>
</file>