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71FFC6"/>
    <a:srgbClr val="FF7575"/>
    <a:srgbClr val="FFCCCC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21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evseoboi.com.ua/oboi-wallpapers/grafika-3d/page,2,1630-prazdnichnye-i-abstraktnye-fony-87-oboev.html" TargetMode="External"/><Relationship Id="rId2" Type="http://schemas.openxmlformats.org/officeDocument/2006/relationships/hyperlink" Target="http://www.mobilmusic.ru/wallpaper.php?id=41933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476672"/>
            <a:ext cx="59921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36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лепки из пластилина</a:t>
            </a:r>
            <a:endParaRPr lang="ru-RU" sz="36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1540" y="5534561"/>
            <a:ext cx="85329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- вид изобразительной деятельности, в процессе которой дети изображают предметы окружающей действительности, создают элементарную скульптуру, пользуясь глиной или пластилином.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16196"/>
          <a:stretch/>
        </p:blipFill>
        <p:spPr>
          <a:xfrm>
            <a:off x="1384555" y="1556792"/>
            <a:ext cx="6203688" cy="37135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Ресурсы: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43311"/>
          </a:xfrm>
        </p:spPr>
        <p:txBody>
          <a:bodyPr/>
          <a:lstStyle/>
          <a:p>
            <a:r>
              <a:rPr lang="en-US" sz="2400" u="sng" dirty="0">
                <a:hlinkClick r:id="rId2"/>
              </a:rPr>
              <a:t>https://www.moirebenok.ua/toddler/razvitie-toddler/risovanie-plastilinom-tvorchestvo-i-razvitie-rebenka</a:t>
            </a:r>
            <a:r>
              <a:rPr lang="en-US" sz="2400" u="sng" dirty="0" smtClean="0">
                <a:hlinkClick r:id="rId2"/>
              </a:rPr>
              <a:t>/</a:t>
            </a:r>
            <a:endParaRPr lang="en-US" sz="2400" u="sng" dirty="0" smtClean="0">
              <a:hlinkClick r:id="rId2"/>
            </a:endParaRPr>
          </a:p>
          <a:p>
            <a:r>
              <a:rPr lang="ru-RU" sz="2400" u="sng" dirty="0" smtClean="0">
                <a:hlinkClick r:id="rId2"/>
              </a:rPr>
              <a:t>http://www.mobilmusic.ru/wallpaper.php?id=419333</a:t>
            </a:r>
            <a:endParaRPr lang="ru-RU" sz="2400" dirty="0" smtClean="0"/>
          </a:p>
          <a:p>
            <a:r>
              <a:rPr lang="ru-RU" sz="2400" u="sng" dirty="0" smtClean="0">
                <a:hlinkClick r:id="rId3"/>
              </a:rPr>
              <a:t>http://nevseoboi.com.ua/oboi-wallpapers/grafika-3d/page,2,1630-prazdnichnye-i-abstraktnye-fony-87-oboev.html</a:t>
            </a: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802" y="4221088"/>
            <a:ext cx="573385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Спасибо автор у шаблона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Коровиной И.Н. 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rgbClr val="00B050"/>
                </a:solidFill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способе лепки образ создаётся из отдельных частей, как из деталей конструктора (отсюда и название).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одинаковых форм (бусы, заборчик, колодец, сосиски);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похожих форм, отличающихся по величине (пирамидка, башенка, маяк, снеговик, неваляшка);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различных форм (грибок, бабочка,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птичка).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7484" y="428604"/>
            <a:ext cx="51214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Конструктивный способ</a:t>
            </a:r>
            <a:endParaRPr lang="ru-RU" sz="36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1.jpg"/>
          <p:cNvPicPr>
            <a:picLocks noChangeAspect="1"/>
          </p:cNvPicPr>
          <p:nvPr/>
        </p:nvPicPr>
        <p:blipFill>
          <a:blip r:embed="rId2"/>
          <a:srcRect b="68717"/>
          <a:stretch>
            <a:fillRect/>
          </a:stretch>
        </p:blipFill>
        <p:spPr>
          <a:xfrm>
            <a:off x="323528" y="4509120"/>
            <a:ext cx="8640959" cy="2074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Этот способ иногда ещё называют пластическим или лепкой из целого куска. Моделируем форму-основу разнообразными движениями: оттягиваем, загибаем, скручиваем, сминаем, придавливаем, прищипываем и т.д. там, где нужно, - сверху, по бокам, снизу.</a:t>
            </a:r>
          </a:p>
          <a:p>
            <a:pPr algn="just"/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85527" y="500042"/>
            <a:ext cx="46741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Скульптурный способ</a:t>
            </a:r>
            <a:endParaRPr lang="ru-RU" sz="36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plastilin4-1.jpg"/>
          <p:cNvPicPr>
            <a:picLocks noChangeAspect="1"/>
          </p:cNvPicPr>
          <p:nvPr/>
        </p:nvPicPr>
        <p:blipFill rotWithShape="1">
          <a:blip r:embed="rId2"/>
          <a:srcRect l="8363" t="31414" b="39136"/>
          <a:stretch/>
        </p:blipFill>
        <p:spPr>
          <a:xfrm>
            <a:off x="457200" y="4128244"/>
            <a:ext cx="8186766" cy="215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Этот способ объединяет два способа: конструктивный и скульптурный. Он позволяет сочетать особенности лепки из целого куска и из отдельных частей. Как правило, крупные детали выполняются скульптурным способом, а мелкие создаются отдельно и присоединяются к скульптурной форме.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962" y="500042"/>
            <a:ext cx="55122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Комбинированный способ</a:t>
            </a:r>
            <a:endParaRPr lang="ru-RU" sz="36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1.jpg"/>
          <p:cNvPicPr>
            <a:picLocks noChangeAspect="1"/>
          </p:cNvPicPr>
          <p:nvPr/>
        </p:nvPicPr>
        <p:blipFill rotWithShape="1">
          <a:blip r:embed="rId2"/>
          <a:srcRect l="9837" t="58901" b="9685"/>
          <a:stretch/>
        </p:blipFill>
        <p:spPr>
          <a:xfrm>
            <a:off x="354759" y="4148248"/>
            <a:ext cx="8363272" cy="2431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Оттягивание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моделированием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Оттягивают от основной формы мелкие детали - клювик, ушки, хвостик и т.д., придают им необходимую форму и положение -заостряют, сплющивают, загибают.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57166"/>
            <a:ext cx="843528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оформления и декорирования образа</a:t>
            </a:r>
            <a:endParaRPr lang="ru-RU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2.jpg"/>
          <p:cNvPicPr>
            <a:picLocks noChangeAspect="1"/>
          </p:cNvPicPr>
          <p:nvPr/>
        </p:nvPicPr>
        <p:blipFill>
          <a:blip r:embed="rId2"/>
          <a:srcRect r="64454" b="68000"/>
          <a:stretch>
            <a:fillRect/>
          </a:stretch>
        </p:blipFill>
        <p:spPr>
          <a:xfrm>
            <a:off x="611560" y="3501008"/>
            <a:ext cx="3043968" cy="2933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lastilin4-2.jpg"/>
          <p:cNvPicPr>
            <a:picLocks noChangeAspect="1"/>
          </p:cNvPicPr>
          <p:nvPr/>
        </p:nvPicPr>
        <p:blipFill>
          <a:blip r:embed="rId2"/>
          <a:srcRect l="66060" b="78500"/>
          <a:stretch>
            <a:fillRect/>
          </a:stretch>
        </p:blipFill>
        <p:spPr>
          <a:xfrm>
            <a:off x="4559455" y="3501008"/>
            <a:ext cx="4031181" cy="3075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36096" y="2060848"/>
            <a:ext cx="345638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Защипывание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Защипывают край или какую-то часть формы - хвост и плавники, гриву, юбочку, лепестки цветка. Щипковые движения пальцев позволяют передать рельеф и фактуру, изобразить отдельные детали, создать декор, передать движение.</a:t>
            </a:r>
          </a:p>
          <a:p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3750"/>
            <a:ext cx="8229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оформления и декорирования образа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2.jpg"/>
          <p:cNvPicPr>
            <a:picLocks noChangeAspect="1"/>
          </p:cNvPicPr>
          <p:nvPr/>
        </p:nvPicPr>
        <p:blipFill rotWithShape="1">
          <a:blip r:embed="rId2"/>
          <a:srcRect l="40675" t="21056" r="27516" b="57500"/>
          <a:stretch/>
        </p:blipFill>
        <p:spPr>
          <a:xfrm>
            <a:off x="323528" y="2204864"/>
            <a:ext cx="4849772" cy="3500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66818" y="1916832"/>
            <a:ext cx="4076634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Загибание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Загибают края формы - горлышко вазы, бортики тарелок, листочки, - тем самым усиливая сходство образов с реальными предметами и передавая их функциональность.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3750"/>
            <a:ext cx="8229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оформления и декорирования образа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2.jpg"/>
          <p:cNvPicPr>
            <a:picLocks noChangeAspect="1"/>
          </p:cNvPicPr>
          <p:nvPr/>
        </p:nvPicPr>
        <p:blipFill rotWithShape="1">
          <a:blip r:embed="rId2"/>
          <a:srcRect l="61242" t="30500" r="7747" b="39500"/>
          <a:stretch/>
        </p:blipFill>
        <p:spPr>
          <a:xfrm>
            <a:off x="457200" y="1772816"/>
            <a:ext cx="3871132" cy="4009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Использование различных приспособлений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стеку и другие приспособления - колпачки фломастеров, крышки, палочки, печатки. С помощью стеки можно сделать многое: передать особенности поверхности тех или иных образов - прорезать штрихами «перышки», «чешую», «шёрстку»</a:t>
            </a:r>
          </a:p>
          <a:p>
            <a:endParaRPr lang="ru-RU" sz="2400" b="1" i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оформления и декорирования образа</a:t>
            </a:r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2.jpg"/>
          <p:cNvPicPr>
            <a:picLocks noChangeAspect="1"/>
          </p:cNvPicPr>
          <p:nvPr/>
        </p:nvPicPr>
        <p:blipFill rotWithShape="1">
          <a:blip r:embed="rId2"/>
          <a:srcRect t="40933" r="61456" b="37500"/>
          <a:stretch/>
        </p:blipFill>
        <p:spPr>
          <a:xfrm>
            <a:off x="251520" y="4369641"/>
            <a:ext cx="2952327" cy="1884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plastilin4-2.jpg"/>
          <p:cNvPicPr>
            <a:picLocks noChangeAspect="1"/>
          </p:cNvPicPr>
          <p:nvPr/>
        </p:nvPicPr>
        <p:blipFill>
          <a:blip r:embed="rId2"/>
          <a:srcRect t="62000" r="69272" b="12500"/>
          <a:stretch>
            <a:fillRect/>
          </a:stretch>
        </p:blipFill>
        <p:spPr>
          <a:xfrm>
            <a:off x="3409527" y="4398739"/>
            <a:ext cx="225125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plastilin4-2.jpg"/>
          <p:cNvPicPr>
            <a:picLocks noChangeAspect="1"/>
          </p:cNvPicPr>
          <p:nvPr/>
        </p:nvPicPr>
        <p:blipFill rotWithShape="1">
          <a:blip r:embed="rId2"/>
          <a:srcRect l="30728" t="51500" r="35546" b="22526"/>
          <a:stretch/>
        </p:blipFill>
        <p:spPr>
          <a:xfrm>
            <a:off x="5885628" y="4153722"/>
            <a:ext cx="2801172" cy="2150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905" y="2332037"/>
            <a:ext cx="404279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образа элементами из разных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</a:p>
          <a:p>
            <a:pPr marL="0" indent="0" algn="just">
              <a:buNone/>
            </a:pP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С помощью мелких бытовых предметов можно сделать отпечатки в виде кругов, пятнышек и др.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53750"/>
            <a:ext cx="8229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оформления и декорирования образа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lastilin4-2.jpg"/>
          <p:cNvPicPr>
            <a:picLocks noChangeAspect="1"/>
          </p:cNvPicPr>
          <p:nvPr/>
        </p:nvPicPr>
        <p:blipFill>
          <a:blip r:embed="rId2"/>
          <a:srcRect l="62848" t="62000" b="12500"/>
          <a:stretch>
            <a:fillRect/>
          </a:stretch>
        </p:blipFill>
        <p:spPr>
          <a:xfrm>
            <a:off x="561156" y="2780928"/>
            <a:ext cx="4082852" cy="3000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390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Способы оформления и декорирования образа</vt:lpstr>
      <vt:lpstr>Способы оформления и декорирования образа</vt:lpstr>
      <vt:lpstr>Способы оформления и декорирования образа</vt:lpstr>
      <vt:lpstr>Способы оформления и декорирования образа</vt:lpstr>
      <vt:lpstr>Ресурсы: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Виктория</cp:lastModifiedBy>
  <cp:revision>14</cp:revision>
  <dcterms:created xsi:type="dcterms:W3CDTF">2013-02-09T17:45:17Z</dcterms:created>
  <dcterms:modified xsi:type="dcterms:W3CDTF">2023-02-05T06:29:39Z</dcterms:modified>
</cp:coreProperties>
</file>