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71" r:id="rId4"/>
    <p:sldId id="269" r:id="rId5"/>
    <p:sldId id="270" r:id="rId6"/>
    <p:sldId id="267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6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7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257800"/>
            <a:ext cx="6400800" cy="1600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Подготовила: учитель начальных классов </a:t>
            </a:r>
          </a:p>
          <a:p>
            <a:r>
              <a:rPr lang="ru-RU" sz="2000" dirty="0" smtClean="0"/>
              <a:t>МАОУ СШ №9 г. Красноуфимска</a:t>
            </a:r>
          </a:p>
          <a:p>
            <a:r>
              <a:rPr lang="ru-RU" sz="2000" dirty="0" smtClean="0"/>
              <a:t>Мерзлякова Наталья Ивановна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700808"/>
            <a:ext cx="8229600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Мастер- класс</a:t>
            </a:r>
            <a:br>
              <a:rPr lang="ru-RU" dirty="0" smtClean="0"/>
            </a:br>
            <a:r>
              <a:rPr lang="ru-RU" dirty="0" smtClean="0"/>
              <a:t>«Удивительное рядом»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ерзляковаНИ\Desktop\49195935641a2f7f92b85487b1b97b9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021352" cy="5734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ерзляковаНИ\Desktop\pic-0239ottke4-00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58" y="714356"/>
            <a:ext cx="4214842" cy="3805246"/>
          </a:xfrm>
          <a:prstGeom prst="rect">
            <a:avLst/>
          </a:prstGeom>
          <a:noFill/>
        </p:spPr>
      </p:pic>
      <p:pic>
        <p:nvPicPr>
          <p:cNvPr id="4" name="Picture 2" descr="C:\Users\МерзляковаНИ\Desktop\49195935641a2f7f92b85487b1b97b9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71744"/>
            <a:ext cx="4500594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ерзляковаНИ\Desktop\49195935641a2f7f92b85487b1b97b9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290"/>
            <a:ext cx="3571900" cy="2357454"/>
          </a:xfrm>
          <a:prstGeom prst="rect">
            <a:avLst/>
          </a:prstGeom>
          <a:noFill/>
        </p:spPr>
      </p:pic>
      <p:pic>
        <p:nvPicPr>
          <p:cNvPr id="5" name="Picture 2" descr="C:\Users\МерзляковаНИ\Desktop\pic-0239ottke4-00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58" y="2714620"/>
            <a:ext cx="4214842" cy="3805246"/>
          </a:xfrm>
          <a:prstGeom prst="rect">
            <a:avLst/>
          </a:prstGeom>
          <a:noFill/>
        </p:spPr>
      </p:pic>
      <p:pic>
        <p:nvPicPr>
          <p:cNvPr id="6" name="Picture 2" descr="C:\Users\МерзляковаНИ\Desktop\hello_html_1e962a2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14620"/>
            <a:ext cx="4286281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ерзляковаНИ\Desktop\848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5" y="500042"/>
            <a:ext cx="507209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МерзляковаНИ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8641080" y="6019800"/>
            <a:ext cx="45719" cy="28952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2952328" cy="2066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3024336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4509120"/>
            <a:ext cx="309634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9167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500306"/>
            <a:ext cx="2857488" cy="2000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404664"/>
            <a:ext cx="298782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492896"/>
            <a:ext cx="2952328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732240" y="2204864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6200000">
            <a:off x="7452320" y="1268760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4" name="AutoShape 2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Picture 14" descr="ÐÐ°ÑÑÐ¸Ð½ÐºÐ¸ Ð¿Ð¾ Ð·Ð°Ð¿ÑÐ¾ÑÑ Ð·Ð½Ð°Ðº Ð²Ð¾Ð¿ÑÐ¾ÑÐ° ÐºÐ°ÑÑÐ¸Ð½ÐºÐ¸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08920"/>
            <a:ext cx="1152128" cy="1688100"/>
          </a:xfrm>
          <a:prstGeom prst="rect">
            <a:avLst/>
          </a:prstGeom>
          <a:noFill/>
        </p:spPr>
      </p:pic>
      <p:pic>
        <p:nvPicPr>
          <p:cNvPr id="1026" name="Picture 2" descr="C:\Users\МерзляковаНИ\Desktop\700-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2071702" cy="1857388"/>
          </a:xfrm>
          <a:prstGeom prst="rect">
            <a:avLst/>
          </a:prstGeom>
          <a:noFill/>
        </p:spPr>
      </p:pic>
      <p:pic>
        <p:nvPicPr>
          <p:cNvPr id="1029" name="Picture 5" descr="https://img.favpng.com/10/15/22/volkswagen-beetle-download-euclidean-vector-png-favpng-TMpXQ188sTWRzpQn6hwSEgAs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28604"/>
            <a:ext cx="2643206" cy="1928826"/>
          </a:xfrm>
          <a:prstGeom prst="rect">
            <a:avLst/>
          </a:prstGeom>
          <a:noFill/>
        </p:spPr>
      </p:pic>
      <p:pic>
        <p:nvPicPr>
          <p:cNvPr id="1030" name="Picture 6" descr="C:\Users\МерзляковаНИ\Desktop\13952101298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28604"/>
            <a:ext cx="2357454" cy="2071702"/>
          </a:xfrm>
          <a:prstGeom prst="rect">
            <a:avLst/>
          </a:prstGeom>
          <a:noFill/>
        </p:spPr>
      </p:pic>
      <p:pic>
        <p:nvPicPr>
          <p:cNvPr id="1031" name="Picture 7" descr="C:\Users\МерзляковаНИ\Desktop\depositphotos_147315199-stock-photo-beautiful-little-girl-has-pu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500306"/>
            <a:ext cx="2786082" cy="2000264"/>
          </a:xfrm>
          <a:prstGeom prst="rect">
            <a:avLst/>
          </a:prstGeom>
          <a:noFill/>
        </p:spPr>
      </p:pic>
      <p:pic>
        <p:nvPicPr>
          <p:cNvPr id="1032" name="Picture 8" descr="C:\Users\МерзляковаНИ\Desktop\kisspng-sailing-ship-clip-art-5af949e51e7430.16199242152628682112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643446"/>
            <a:ext cx="2857520" cy="1928826"/>
          </a:xfrm>
          <a:prstGeom prst="rect">
            <a:avLst/>
          </a:prstGeom>
          <a:noFill/>
        </p:spPr>
      </p:pic>
      <p:pic>
        <p:nvPicPr>
          <p:cNvPr id="1033" name="Picture 9" descr="C:\Users\МерзляковаНИ\Desktop\9499e1ca7c310607b4304154d551dff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4500570"/>
            <a:ext cx="2571736" cy="2071702"/>
          </a:xfrm>
          <a:prstGeom prst="rect">
            <a:avLst/>
          </a:prstGeom>
          <a:noFill/>
        </p:spPr>
      </p:pic>
      <p:pic>
        <p:nvPicPr>
          <p:cNvPr id="1034" name="Picture 10" descr="C:\Users\МерзляковаНИ\Desktop\b380ec2bfe323ea7125b9003d0a806d3_big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4429132"/>
            <a:ext cx="2500330" cy="2166937"/>
          </a:xfrm>
          <a:prstGeom prst="rect">
            <a:avLst/>
          </a:prstGeom>
          <a:noFill/>
        </p:spPr>
      </p:pic>
      <p:pic>
        <p:nvPicPr>
          <p:cNvPr id="1035" name="Picture 11" descr="C:\Users\МерзляковаНИ\Desktop\1ce9ff748cb6153a07a4ae6788f5becd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57950" y="2357430"/>
            <a:ext cx="2357454" cy="2143140"/>
          </a:xfrm>
          <a:prstGeom prst="rect">
            <a:avLst/>
          </a:prstGeom>
          <a:noFill/>
        </p:spPr>
      </p:pic>
      <p:pic>
        <p:nvPicPr>
          <p:cNvPr id="5" name="Picture 2" descr="C:\Users\МерзляковаНИ\Desktop\Снимок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282" y="2571744"/>
            <a:ext cx="2857521" cy="1952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8641080" y="6019800"/>
            <a:ext cx="45719" cy="28952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4664"/>
            <a:ext cx="2952328" cy="20665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3024336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4509120"/>
            <a:ext cx="309634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9167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500306"/>
            <a:ext cx="2857488" cy="2000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404664"/>
            <a:ext cx="2987824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4509120"/>
            <a:ext cx="2952328" cy="20882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2492896"/>
            <a:ext cx="2952328" cy="2016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732240" y="2204864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6200000">
            <a:off x="7452320" y="1268760"/>
            <a:ext cx="165618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4" name="AutoShape 2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" name="Picture 14" descr="ÐÐ°ÑÑÐ¸Ð½ÐºÐ¸ Ð¿Ð¾ Ð·Ð°Ð¿ÑÐ¾ÑÑ Ð·Ð½Ð°Ðº Ð²Ð¾Ð¿ÑÐ¾ÑÐ° ÐºÐ°ÑÑÐ¸Ð½ÐºÐ¸ Ð´Ð»Ñ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08920"/>
            <a:ext cx="1152128" cy="1688100"/>
          </a:xfrm>
          <a:prstGeom prst="rect">
            <a:avLst/>
          </a:prstGeom>
          <a:noFill/>
        </p:spPr>
      </p:pic>
      <p:pic>
        <p:nvPicPr>
          <p:cNvPr id="1026" name="Picture 2" descr="C:\Users\МерзляковаНИ\Desktop\700-n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2071702" cy="1857388"/>
          </a:xfrm>
          <a:prstGeom prst="rect">
            <a:avLst/>
          </a:prstGeom>
          <a:noFill/>
        </p:spPr>
      </p:pic>
      <p:pic>
        <p:nvPicPr>
          <p:cNvPr id="1029" name="Picture 5" descr="https://img.favpng.com/10/15/22/volkswagen-beetle-download-euclidean-vector-png-favpng-TMpXQ188sTWRzpQn6hwSEgAs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28604"/>
            <a:ext cx="2643206" cy="1928826"/>
          </a:xfrm>
          <a:prstGeom prst="rect">
            <a:avLst/>
          </a:prstGeom>
          <a:noFill/>
        </p:spPr>
      </p:pic>
      <p:pic>
        <p:nvPicPr>
          <p:cNvPr id="1030" name="Picture 6" descr="C:\Users\МерзляковаНИ\Desktop\13952101298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28604"/>
            <a:ext cx="2357454" cy="2071702"/>
          </a:xfrm>
          <a:prstGeom prst="rect">
            <a:avLst/>
          </a:prstGeom>
          <a:noFill/>
        </p:spPr>
      </p:pic>
      <p:pic>
        <p:nvPicPr>
          <p:cNvPr id="1031" name="Picture 7" descr="C:\Users\МерзляковаНИ\Desktop\depositphotos_147315199-stock-photo-beautiful-little-girl-has-pu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2500306"/>
            <a:ext cx="2786082" cy="2000264"/>
          </a:xfrm>
          <a:prstGeom prst="rect">
            <a:avLst/>
          </a:prstGeom>
          <a:noFill/>
        </p:spPr>
      </p:pic>
      <p:pic>
        <p:nvPicPr>
          <p:cNvPr id="1032" name="Picture 8" descr="C:\Users\МерзляковаНИ\Desktop\kisspng-sailing-ship-clip-art-5af949e51e7430.16199242152628682112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643446"/>
            <a:ext cx="2857520" cy="1928826"/>
          </a:xfrm>
          <a:prstGeom prst="rect">
            <a:avLst/>
          </a:prstGeom>
          <a:noFill/>
        </p:spPr>
      </p:pic>
      <p:pic>
        <p:nvPicPr>
          <p:cNvPr id="1033" name="Picture 9" descr="C:\Users\МерзляковаНИ\Desktop\9499e1ca7c310607b4304154d551dff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4500570"/>
            <a:ext cx="2571736" cy="2071702"/>
          </a:xfrm>
          <a:prstGeom prst="rect">
            <a:avLst/>
          </a:prstGeom>
          <a:noFill/>
        </p:spPr>
      </p:pic>
      <p:pic>
        <p:nvPicPr>
          <p:cNvPr id="1034" name="Picture 10" descr="C:\Users\МерзляковаНИ\Desktop\b380ec2bfe323ea7125b9003d0a806d3_big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4429132"/>
            <a:ext cx="2500330" cy="2166937"/>
          </a:xfrm>
          <a:prstGeom prst="rect">
            <a:avLst/>
          </a:prstGeom>
          <a:noFill/>
        </p:spPr>
      </p:pic>
      <p:pic>
        <p:nvPicPr>
          <p:cNvPr id="1035" name="Picture 11" descr="C:\Users\МерзляковаНИ\Desktop\1ce9ff748cb6153a07a4ae6788f5becd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57950" y="2357430"/>
            <a:ext cx="2357454" cy="2143140"/>
          </a:xfrm>
          <a:prstGeom prst="rect">
            <a:avLst/>
          </a:prstGeom>
          <a:noFill/>
        </p:spPr>
      </p:pic>
      <p:pic>
        <p:nvPicPr>
          <p:cNvPr id="16386" name="Picture 2" descr="C:\Users\МерзляковаНИ\Desktop\img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14678" y="2500306"/>
            <a:ext cx="3000396" cy="1928826"/>
          </a:xfrm>
          <a:prstGeom prst="rect">
            <a:avLst/>
          </a:prstGeom>
          <a:noFill/>
        </p:spPr>
      </p:pic>
      <p:pic>
        <p:nvPicPr>
          <p:cNvPr id="2050" name="Picture 2" descr="C:\Users\МерзляковаНИ\Desktop\Снимок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58" y="2500306"/>
            <a:ext cx="2777005" cy="1952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743</TotalTime>
  <Words>19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Мастер- класс «Удивительное рядом»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Кроссенс  по творчеству  Виталия Валентиновича Бианки</dc:title>
  <dc:creator>PCP</dc:creator>
  <cp:lastModifiedBy>Мерзлякова</cp:lastModifiedBy>
  <cp:revision>70</cp:revision>
  <dcterms:created xsi:type="dcterms:W3CDTF">2019-07-17T13:40:04Z</dcterms:created>
  <dcterms:modified xsi:type="dcterms:W3CDTF">2021-01-31T12:14:31Z</dcterms:modified>
</cp:coreProperties>
</file>