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1" r:id="rId6"/>
    <p:sldId id="262" r:id="rId7"/>
    <p:sldId id="264" r:id="rId8"/>
    <p:sldId id="265" r:id="rId9"/>
    <p:sldId id="266" r:id="rId10"/>
    <p:sldId id="269" r:id="rId11"/>
    <p:sldId id="273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72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1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2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9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6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8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76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18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47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2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66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F4AAA-3402-4D64-9DA6-9F0A91BB419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C236C-339A-461B-B25D-76F4BA14C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79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2907754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Алтышевская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ООШ дошкольная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Ментальная арифметика в детском саду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Разработала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Н.Г.Лакштанкина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 материалам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abakusking.ru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Мастер- класс Ментальная арифметика.1 клас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81300"/>
            <a:ext cx="5433060" cy="4076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741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 время занятий обязательно провожу разминки, используя </a:t>
            </a:r>
            <a:r>
              <a:rPr lang="ru-RU" dirty="0" err="1" smtClean="0"/>
              <a:t>кинезеологические</a:t>
            </a:r>
            <a:r>
              <a:rPr lang="ru-RU" dirty="0" smtClean="0"/>
              <a:t> упражнения.</a:t>
            </a:r>
          </a:p>
          <a:p>
            <a:r>
              <a:rPr lang="ru-RU" dirty="0" err="1" smtClean="0"/>
              <a:t>Кинезеология</a:t>
            </a:r>
            <a:r>
              <a:rPr lang="ru-RU" dirty="0" smtClean="0"/>
              <a:t> – наука  о развитии нашего головного мозга посредством движений.</a:t>
            </a:r>
          </a:p>
          <a:p>
            <a:r>
              <a:rPr lang="ru-RU" dirty="0" smtClean="0"/>
              <a:t>Ее методики можно назвать универсальными для развития умственных способностей  с помощью специальных двигательных упражнений, направленных на синхронизацию обоих полушарий головного мозга.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80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94" y="692696"/>
            <a:ext cx="8032211" cy="543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17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_20230202_073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168352" cy="374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_20230202_104036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3600400" cy="437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нтальная арифметика - шаг в успешное будущее !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905" y="1143000"/>
            <a:ext cx="609219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34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8723"/>
            <a:ext cx="7344815" cy="622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6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воображения, образного мышления, памяти и внимания через выполнение заданий;</a:t>
            </a:r>
          </a:p>
          <a:p>
            <a:r>
              <a:rPr lang="ru-RU" dirty="0" smtClean="0"/>
              <a:t>Развитие мелкой моторики рук;</a:t>
            </a:r>
          </a:p>
          <a:p>
            <a:r>
              <a:rPr lang="ru-RU" dirty="0" smtClean="0"/>
              <a:t>Развитие обоих полушарий головного мозга;</a:t>
            </a:r>
          </a:p>
          <a:p>
            <a:r>
              <a:rPr lang="ru-RU" dirty="0" err="1" smtClean="0"/>
              <a:t>Акцивация</a:t>
            </a:r>
            <a:r>
              <a:rPr lang="ru-RU" dirty="0" smtClean="0"/>
              <a:t> внутреннего интеллектуального и творческого потенциала ребенка;</a:t>
            </a:r>
          </a:p>
          <a:p>
            <a:r>
              <a:rPr lang="ru-RU" dirty="0" smtClean="0"/>
              <a:t>Развитие познавательной активности через применение технологий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</a:t>
            </a:r>
          </a:p>
          <a:p>
            <a:r>
              <a:rPr lang="ru-RU" dirty="0" smtClean="0"/>
              <a:t>Развитие зрительной памяти</a:t>
            </a:r>
          </a:p>
          <a:p>
            <a:r>
              <a:rPr lang="ru-RU" dirty="0" smtClean="0"/>
              <a:t>Формирование навыков устного счета без использования электронных устройств.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10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19055" y="2645893"/>
            <a:ext cx="2039163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Ментальная арифметика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3744355" y="2837205"/>
            <a:ext cx="697929" cy="274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5104209" y="3389794"/>
            <a:ext cx="1748619" cy="91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500794" y="3550950"/>
            <a:ext cx="18505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3883687" y="3060381"/>
            <a:ext cx="1532429" cy="765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4"/>
            <a:endCxn id="2" idx="4"/>
          </p:cNvCxnSpPr>
          <p:nvPr/>
        </p:nvCxnSpPr>
        <p:spPr>
          <a:xfrm>
            <a:off x="4438637" y="4518101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04209" y="4143199"/>
            <a:ext cx="1988071" cy="921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754523" y="4293096"/>
            <a:ext cx="1169405" cy="1418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98295" y="1311380"/>
            <a:ext cx="2465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воображение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4248" y="3043388"/>
            <a:ext cx="2483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 виды памяти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21026" y="5605038"/>
            <a:ext cx="3396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наблюдательность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0725" y="2974295"/>
            <a:ext cx="2173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Концентрация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36194" y="5064603"/>
            <a:ext cx="2045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flipH="1" flipV="1">
            <a:off x="4093319" y="1826414"/>
            <a:ext cx="37749" cy="9929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2500794" y="3550950"/>
            <a:ext cx="12435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2500794" y="3550950"/>
            <a:ext cx="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89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нам поможет ментальная арифметика?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настоящее время, это не только методика счета, но и программа гармоничного развития детей, их интеллектуальных способностей</a:t>
            </a:r>
            <a:r>
              <a:rPr lang="ru-RU" dirty="0" smtClean="0"/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Программа занятий строится в соответствии с уровнями интеллектуального и психического развития ребенка,  с выделением  доминирующей деятельности - игровой, на которую опираются при работе с детьми</a:t>
            </a:r>
            <a:r>
              <a:rPr lang="ru-RU" dirty="0" smtClean="0"/>
              <a:t>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 занятиях используются дополнительные материалы для становления как   навыков скорости счета, так и развития внимания, памяти, мышления и   воображения.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Ментальная арифметика помогает комплексно развивать интеллектуальные способности.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Ментальный устный счет – приятное дополнение.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Овладев ментальной арифметикой, ребенок намного легче справляется с любой интеллектуальной и творческой работой. Он умеет быстро решать задачи  и применять к ним нестандартный подход.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40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Немного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Новаторская методика была придумана турком Шеном. В основу положен </a:t>
            </a:r>
          </a:p>
          <a:p>
            <a:pPr marL="0" indent="0">
              <a:buNone/>
            </a:pPr>
            <a:r>
              <a:rPr lang="ru-RU" dirty="0" smtClean="0"/>
              <a:t> древние  Счеты –абак, </a:t>
            </a:r>
          </a:p>
          <a:p>
            <a:pPr marL="0" indent="0">
              <a:buNone/>
            </a:pPr>
            <a:r>
              <a:rPr lang="ru-RU" dirty="0" smtClean="0"/>
              <a:t>придуманные в Китае  </a:t>
            </a:r>
          </a:p>
          <a:p>
            <a:pPr marL="0" indent="0">
              <a:buNone/>
            </a:pPr>
            <a:r>
              <a:rPr lang="ru-RU" dirty="0" smtClean="0"/>
              <a:t> еще пять тысячелетий назад.</a:t>
            </a:r>
          </a:p>
          <a:p>
            <a:pPr marL="0" indent="0">
              <a:buNone/>
            </a:pPr>
            <a:r>
              <a:rPr lang="ru-RU" dirty="0" smtClean="0"/>
              <a:t>Позже японцами они были</a:t>
            </a:r>
          </a:p>
          <a:p>
            <a:pPr marL="0" indent="0">
              <a:buNone/>
            </a:pPr>
            <a:r>
              <a:rPr lang="ru-RU" dirty="0" smtClean="0"/>
              <a:t> не раз </a:t>
            </a:r>
            <a:r>
              <a:rPr lang="ru-RU" dirty="0" err="1" smtClean="0"/>
              <a:t>усовершествованы</a:t>
            </a:r>
            <a:r>
              <a:rPr lang="ru-RU" dirty="0" smtClean="0"/>
              <a:t> ,</a:t>
            </a:r>
          </a:p>
          <a:p>
            <a:pPr marL="0" indent="0">
              <a:buNone/>
            </a:pPr>
            <a:r>
              <a:rPr lang="ru-RU" dirty="0" smtClean="0"/>
              <a:t>и сегодня мы пользуемся</a:t>
            </a:r>
          </a:p>
          <a:p>
            <a:pPr marL="0" indent="0">
              <a:buNone/>
            </a:pPr>
            <a:r>
              <a:rPr lang="ru-RU" dirty="0" smtClean="0"/>
              <a:t> технической доработкой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абакуса</a:t>
            </a:r>
            <a:r>
              <a:rPr lang="ru-RU" dirty="0" smtClean="0"/>
              <a:t> –калькулятором.</a:t>
            </a:r>
          </a:p>
          <a:p>
            <a:pPr marL="0" indent="0">
              <a:buNone/>
            </a:pPr>
            <a:r>
              <a:rPr lang="ru-RU" dirty="0" smtClean="0"/>
              <a:t>Однако, устройство древних</a:t>
            </a:r>
          </a:p>
          <a:p>
            <a:pPr marL="0" indent="0">
              <a:buNone/>
            </a:pPr>
            <a:r>
              <a:rPr lang="ru-RU" dirty="0" smtClean="0"/>
              <a:t>Счет, по мнению экспертов,</a:t>
            </a:r>
          </a:p>
          <a:p>
            <a:pPr marL="0" indent="0">
              <a:buNone/>
            </a:pPr>
            <a:r>
              <a:rPr lang="ru-RU" dirty="0" smtClean="0"/>
              <a:t>Оказалось более полезным для детей.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IMG_20230202_103414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3092823" cy="415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37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Их использование в образовательном процессе и способствовало формированию новой программы, которая получила название «ментальная арифметика. Впервые  она была  запущена в 1993г в Азии.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В настоящее время запущено  около 5 тысяч образовательных программ в 50 странах, которые обучают устному счету. В России  первые школы появились 2013 году и  с каждым днем    набирают все большую популярность.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</a:t>
            </a:r>
            <a:endParaRPr lang="ru-RU" dirty="0"/>
          </a:p>
        </p:txBody>
      </p:sp>
      <p:pic>
        <p:nvPicPr>
          <p:cNvPr id="4" name="Рисунок 3" descr="E:\2022-10-31\176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236" y="1844824"/>
            <a:ext cx="3948965" cy="1949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70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Брейн</a:t>
            </a:r>
            <a:r>
              <a:rPr lang="ru-RU" dirty="0" smtClean="0"/>
              <a:t>-фитнес (</a:t>
            </a:r>
            <a:r>
              <a:rPr lang="ru-RU" dirty="0" err="1" smtClean="0"/>
              <a:t>кинезеологические</a:t>
            </a:r>
            <a:r>
              <a:rPr lang="ru-RU" dirty="0" smtClean="0"/>
              <a:t> упражнения)</a:t>
            </a:r>
          </a:p>
          <a:p>
            <a:r>
              <a:rPr lang="ru-RU" dirty="0" smtClean="0"/>
              <a:t>Работа на </a:t>
            </a:r>
            <a:r>
              <a:rPr lang="ru-RU" dirty="0" err="1" smtClean="0"/>
              <a:t>абакусах</a:t>
            </a:r>
            <a:endParaRPr lang="ru-RU" dirty="0" smtClean="0"/>
          </a:p>
          <a:p>
            <a:r>
              <a:rPr lang="ru-RU" dirty="0" smtClean="0"/>
              <a:t>Работа в тетрадях</a:t>
            </a:r>
          </a:p>
          <a:p>
            <a:r>
              <a:rPr lang="ru-RU" dirty="0" smtClean="0"/>
              <a:t>Игры с русскими счетами</a:t>
            </a:r>
          </a:p>
          <a:p>
            <a:r>
              <a:rPr lang="ru-RU" dirty="0" smtClean="0"/>
              <a:t>Игры с </a:t>
            </a:r>
            <a:r>
              <a:rPr lang="ru-RU" dirty="0" err="1" smtClean="0"/>
              <a:t>флеш</a:t>
            </a:r>
            <a:r>
              <a:rPr lang="ru-RU" dirty="0" smtClean="0"/>
              <a:t>-картами</a:t>
            </a:r>
          </a:p>
          <a:p>
            <a:r>
              <a:rPr lang="ru-RU" dirty="0" smtClean="0"/>
              <a:t>Онлайн-тренажер</a:t>
            </a:r>
          </a:p>
          <a:p>
            <a:r>
              <a:rPr lang="ru-RU" dirty="0" smtClean="0"/>
              <a:t>Подвижная игра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6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Таблицы </a:t>
            </a:r>
            <a:r>
              <a:rPr lang="ru-RU" dirty="0" err="1" smtClean="0"/>
              <a:t>шульте</a:t>
            </a:r>
            <a:endParaRPr lang="ru-RU" dirty="0"/>
          </a:p>
        </p:txBody>
      </p:sp>
      <p:pic>
        <p:nvPicPr>
          <p:cNvPr id="3074" name="Picture 2" descr="E:\2022-10-31\1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8768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5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392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МБОУ Алтышевская ООШ дошкольная группа Ментальная арифметика в детском саду</vt:lpstr>
      <vt:lpstr>Презентация PowerPoint</vt:lpstr>
      <vt:lpstr>задачи</vt:lpstr>
      <vt:lpstr>Презентация PowerPoint</vt:lpstr>
      <vt:lpstr>Чем нам поможет ментальная арифметика?</vt:lpstr>
      <vt:lpstr>Немного истории</vt:lpstr>
      <vt:lpstr>Презентация PowerPoint</vt:lpstr>
      <vt:lpstr>Структура занятия</vt:lpstr>
      <vt:lpstr>Таблицы шульте</vt:lpstr>
      <vt:lpstr>разминки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Ментальная арифметика в детском саду</dc:title>
  <dc:creator>Пользователь Windows</dc:creator>
  <cp:lastModifiedBy>Пользователь Windows</cp:lastModifiedBy>
  <cp:revision>29</cp:revision>
  <dcterms:created xsi:type="dcterms:W3CDTF">2023-01-31T17:53:00Z</dcterms:created>
  <dcterms:modified xsi:type="dcterms:W3CDTF">2023-02-05T16:03:50Z</dcterms:modified>
</cp:coreProperties>
</file>