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1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2F94CE-DEC2-48ED-8689-555FDF78AF2B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982A7B-03D0-4C0E-9EF2-DC0F2664CDE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982A7B-03D0-4C0E-9EF2-DC0F2664CDE0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982A7B-03D0-4C0E-9EF2-DC0F2664CDE0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982A7B-03D0-4C0E-9EF2-DC0F2664CDE0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982A7B-03D0-4C0E-9EF2-DC0F2664CDE0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Слайд конспект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 меня живет котенок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Защищается</a:t>
            </a:r>
            <a:endParaRPr lang="ru-RU" dirty="0"/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346517"/>
            <a:ext cx="7358114" cy="55114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Охотится</a:t>
            </a:r>
            <a:endParaRPr lang="ru-RU" dirty="0"/>
          </a:p>
        </p:txBody>
      </p:sp>
      <p:pic>
        <p:nvPicPr>
          <p:cNvPr id="4" name="Содержимое 3" descr="ohotyatsya-koshk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1882775"/>
            <a:ext cx="73152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</a:t>
            </a:r>
            <a:r>
              <a:rPr lang="ru-RU" dirty="0" err="1" smtClean="0"/>
              <a:t>Ласкаеться</a:t>
            </a:r>
            <a:endParaRPr lang="ru-RU" dirty="0"/>
          </a:p>
        </p:txBody>
      </p:sp>
      <p:pic>
        <p:nvPicPr>
          <p:cNvPr id="4" name="Содержимое 3" descr="images (5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2000241"/>
            <a:ext cx="8674572" cy="48577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Коты большие чистюли</a:t>
            </a:r>
            <a:endParaRPr lang="ru-RU" dirty="0"/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400026"/>
            <a:ext cx="7286676" cy="54579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Мурка</a:t>
            </a:r>
            <a:endParaRPr lang="ru-RU" dirty="0"/>
          </a:p>
        </p:txBody>
      </p:sp>
      <p:pic>
        <p:nvPicPr>
          <p:cNvPr id="4" name="Содержимое 3" descr="Без названия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5442857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729989" y="3244334"/>
            <a:ext cx="36840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https://youtu.be/mwtdZtMGe6I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29989" y="3244334"/>
            <a:ext cx="36840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https://youtu.be/mwtdZtMGe6I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1836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  </a:t>
            </a:r>
            <a:r>
              <a:rPr lang="ru-RU" sz="4800" dirty="0" smtClean="0"/>
              <a:t>Что есть у котика?</a:t>
            </a:r>
            <a:endParaRPr lang="ru-RU" sz="4800" dirty="0"/>
          </a:p>
        </p:txBody>
      </p:sp>
      <p:pic>
        <p:nvPicPr>
          <p:cNvPr id="10" name="Содержимое 9" descr="images (3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223856"/>
            <a:ext cx="7858148" cy="56341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6124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</a:t>
            </a:r>
            <a:r>
              <a:rPr lang="ru-RU" sz="4400" dirty="0" smtClean="0"/>
              <a:t>Что у него на морде?</a:t>
            </a:r>
            <a:endParaRPr lang="ru-RU" sz="4400" dirty="0"/>
          </a:p>
        </p:txBody>
      </p:sp>
      <p:pic>
        <p:nvPicPr>
          <p:cNvPr id="6" name="Содержимое 5" descr="images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277711"/>
            <a:ext cx="7643834" cy="55802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 лапок у котенка?</a:t>
            </a:r>
            <a:endParaRPr lang="ru-RU" dirty="0"/>
          </a:p>
        </p:txBody>
      </p:sp>
      <p:pic>
        <p:nvPicPr>
          <p:cNvPr id="8" name="Содержимое 7" descr="Без названия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857364"/>
            <a:ext cx="9144998" cy="50006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На лапах подушечки</a:t>
            </a:r>
            <a:endParaRPr lang="ru-RU" dirty="0"/>
          </a:p>
        </p:txBody>
      </p:sp>
      <p:pic>
        <p:nvPicPr>
          <p:cNvPr id="4" name="Содержимое 3" descr="Без названия (3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0100" y="1580954"/>
            <a:ext cx="7072330" cy="52770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На лапках царапки</a:t>
            </a:r>
            <a:endParaRPr lang="ru-RU" dirty="0"/>
          </a:p>
        </p:txBody>
      </p:sp>
      <p:pic>
        <p:nvPicPr>
          <p:cNvPr id="4" name="Содержимое 3" descr="Без названия (4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282" y="1585895"/>
            <a:ext cx="8786842" cy="52721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А какой хвост?</a:t>
            </a:r>
            <a:endParaRPr lang="ru-RU" dirty="0"/>
          </a:p>
        </p:txBody>
      </p:sp>
      <p:pic>
        <p:nvPicPr>
          <p:cNvPr id="4" name="Содержимое 3" descr="images (4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500169"/>
            <a:ext cx="8929718" cy="53578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Кошачий язык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428736"/>
            <a:ext cx="909730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22</TotalTime>
  <Words>62</Words>
  <PresentationFormat>Экран (4:3)</PresentationFormat>
  <Paragraphs>20</Paragraphs>
  <Slides>13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Яркая</vt:lpstr>
      <vt:lpstr>Слайд конспект</vt:lpstr>
      <vt:lpstr>                                  Мурка</vt:lpstr>
      <vt:lpstr>  Что есть у котика?</vt:lpstr>
      <vt:lpstr>         Что у него на морде?</vt:lpstr>
      <vt:lpstr>Сколько лапок у котенка?</vt:lpstr>
      <vt:lpstr>    На лапах подушечки</vt:lpstr>
      <vt:lpstr>   На лапках царапки</vt:lpstr>
      <vt:lpstr>        А какой хвост?</vt:lpstr>
      <vt:lpstr>        Кошачий язык</vt:lpstr>
      <vt:lpstr>           Защищается</vt:lpstr>
      <vt:lpstr>             Охотится</vt:lpstr>
      <vt:lpstr>          Ласкаеться</vt:lpstr>
      <vt:lpstr>  Коты большие чистюли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конспект</dc:title>
  <dc:creator>HOME</dc:creator>
  <cp:lastModifiedBy>HOME</cp:lastModifiedBy>
  <cp:revision>4</cp:revision>
  <dcterms:created xsi:type="dcterms:W3CDTF">2023-02-02T17:00:19Z</dcterms:created>
  <dcterms:modified xsi:type="dcterms:W3CDTF">2023-02-02T17:33:30Z</dcterms:modified>
</cp:coreProperties>
</file>