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3"/>
            <a:ext cx="7772400" cy="2835747"/>
          </a:xfrm>
        </p:spPr>
        <p:txBody>
          <a:bodyPr/>
          <a:lstStyle/>
          <a:p>
            <a:r>
              <a:rPr lang="ru-RU" sz="3200" dirty="0" smtClean="0"/>
              <a:t>«Мир без конфликтного общения» профилактическое занятие подготовительной к школе группы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педагог – психолог </a:t>
            </a:r>
            <a:r>
              <a:rPr lang="ru-RU" dirty="0" err="1" smtClean="0"/>
              <a:t>Мингазова</a:t>
            </a:r>
            <a:r>
              <a:rPr lang="ru-RU" dirty="0" smtClean="0"/>
              <a:t> А.Д.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Цель</a:t>
            </a:r>
            <a:r>
              <a:rPr lang="ru-RU" dirty="0" smtClean="0"/>
              <a:t>: Объяснение детям как можно избежать </a:t>
            </a:r>
            <a:r>
              <a:rPr lang="ru-RU" b="1" dirty="0" smtClean="0"/>
              <a:t>конфликтов со сверстниками</a:t>
            </a:r>
            <a:r>
              <a:rPr lang="ru-RU" dirty="0" smtClean="0"/>
              <a:t>.</a:t>
            </a:r>
          </a:p>
          <a:p>
            <a:r>
              <a:rPr lang="ru-RU" u="sng" dirty="0" smtClean="0"/>
              <a:t>Задачи</a:t>
            </a:r>
            <a:r>
              <a:rPr lang="ru-RU" dirty="0" smtClean="0"/>
              <a:t>: - Объяснить детям, что такое </a:t>
            </a:r>
            <a:r>
              <a:rPr lang="ru-RU" b="1" dirty="0" smtClean="0"/>
              <a:t>конфликты</a:t>
            </a:r>
            <a:r>
              <a:rPr lang="ru-RU" dirty="0" smtClean="0"/>
              <a:t> и как их можно преодолеть;</a:t>
            </a:r>
          </a:p>
          <a:p>
            <a:r>
              <a:rPr lang="ru-RU" dirty="0" smtClean="0"/>
              <a:t>- Создать условия для формирования у детей таких понятий как, дружба, дружелюбие, добросердечие;</a:t>
            </a:r>
          </a:p>
          <a:p>
            <a:r>
              <a:rPr lang="ru-RU" dirty="0" smtClean="0"/>
              <a:t>- Развивать в детях положительное отношение к себе и к окружающим.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Конфликт</a:t>
            </a:r>
            <a:r>
              <a:rPr lang="ru-RU" sz="1800" dirty="0" smtClean="0"/>
              <a:t> – спорная ситуация возникающая между людьми, когда люди не могут договориться, не слышат и не воспринимают то что говорит им партнер по общению.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026" name="Picture 2" descr="C:\Users\iru\Pictures\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192688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Ситуация №1.</a:t>
            </a:r>
            <a:br>
              <a:rPr lang="ru-RU" sz="1800" dirty="0" smtClean="0"/>
            </a:br>
            <a:r>
              <a:rPr lang="ru-RU" sz="1800" dirty="0" smtClean="0"/>
              <a:t>«Вы с Вашим лучшим другом </a:t>
            </a:r>
            <a:r>
              <a:rPr lang="ru-RU" sz="1800" b="1" dirty="0" smtClean="0"/>
              <a:t>играете</a:t>
            </a:r>
            <a:r>
              <a:rPr lang="ru-RU" sz="1800" dirty="0" smtClean="0"/>
              <a:t>. И он взял вашу любимую игрушку без спроса. Вы просите отдать ее Вам, а он не отдает. Ваши действия в данной ситуации?»</a:t>
            </a:r>
            <a:endParaRPr lang="ru-RU" sz="1800" dirty="0"/>
          </a:p>
        </p:txBody>
      </p:sp>
      <p:pic>
        <p:nvPicPr>
          <p:cNvPr id="2050" name="Picture 2" descr="C:\Users\iru\Pictures\пп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6408711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Ситуация №2</a:t>
            </a:r>
            <a:br>
              <a:rPr lang="ru-RU" sz="1600" dirty="0" smtClean="0"/>
            </a:br>
            <a:r>
              <a:rPr lang="ru-RU" sz="1600" dirty="0" smtClean="0"/>
              <a:t>«Вы гуляли во дворе с друзьями, </a:t>
            </a:r>
            <a:r>
              <a:rPr lang="ru-RU" sz="1600" b="1" dirty="0" smtClean="0"/>
              <a:t>играли</a:t>
            </a:r>
            <a:r>
              <a:rPr lang="ru-RU" sz="1600" dirty="0" smtClean="0"/>
              <a:t>, бегали и испачкали новую куртку. Когда Вы пришли домой, мама начала Вас ругать за это. Ваши действия в данной ситуации?»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074" name="Picture 2" descr="C:\Users\iru\Pictures\в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611040"/>
            <a:ext cx="7239000" cy="4844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Ситуация №3</a:t>
            </a:r>
            <a:br>
              <a:rPr lang="ru-RU" sz="1800" dirty="0" smtClean="0"/>
            </a:br>
            <a:r>
              <a:rPr lang="ru-RU" sz="1800" dirty="0" smtClean="0"/>
              <a:t>«Вы гостите у своей бабушки и случайно разбили ее любимую вазу. Когда бабушка увидела это, начала Вас ругать. Что Вы будете делать в данной ситуации?»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098" name="Picture 2" descr="C:\Users\iru\Pictures\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Игровая ситуация: Ребята, девочки  Даша и Маша поссорились и обиделись друг на друга. Что же делать? Им необходимо помочь? Ведь они были лучшими подружками.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iru\Pictures\цц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5904656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Машенька и Дашенька помирились</a:t>
            </a:r>
            <a:endParaRPr lang="ru-RU" dirty="0"/>
          </a:p>
        </p:txBody>
      </p:sp>
      <p:pic>
        <p:nvPicPr>
          <p:cNvPr id="6146" name="Picture 2" descr="C:\Users\iru\Pictures\е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1844824"/>
            <a:ext cx="5904656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6000" dirty="0" smtClean="0"/>
              <a:t>Спасибо за внимание 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57</TotalTime>
  <Words>151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«Мир без конфликтного общения» профилактическое занятие подготовительной к школе группы.</vt:lpstr>
      <vt:lpstr>Слайд 2</vt:lpstr>
      <vt:lpstr>Конфликт – спорная ситуация возникающая между людьми, когда люди не могут договориться, не слышат и не воспринимают то что говорит им партнер по общению. </vt:lpstr>
      <vt:lpstr>Ситуация №1. «Вы с Вашим лучшим другом играете. И он взял вашу любимую игрушку без спроса. Вы просите отдать ее Вам, а он не отдает. Ваши действия в данной ситуации?»</vt:lpstr>
      <vt:lpstr>Ситуация №2 «Вы гуляли во дворе с друзьями, играли, бегали и испачкали новую куртку. Когда Вы пришли домой, мама начала Вас ругать за это. Ваши действия в данной ситуации?» </vt:lpstr>
      <vt:lpstr>Ситуация №3 «Вы гостите у своей бабушки и случайно разбили ее любимую вазу. Когда бабушка увидела это, начала Вас ругать. Что Вы будете делать в данной ситуации?» </vt:lpstr>
      <vt:lpstr>Игровая ситуация: Ребята, девочки  Даша и Маша поссорились и обиделись друг на друга. Что же делать? Им необходимо помочь? Ведь они были лучшими подружками. </vt:lpstr>
      <vt:lpstr>Машенька и Дашенька помирились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«Мир без конфликтов» профилактическое занятия для детей подготовительной к школе групп.</dc:title>
  <dc:creator>iru</dc:creator>
  <cp:lastModifiedBy>Пользователь Windows</cp:lastModifiedBy>
  <cp:revision>16</cp:revision>
  <dcterms:created xsi:type="dcterms:W3CDTF">2017-01-15T16:09:21Z</dcterms:created>
  <dcterms:modified xsi:type="dcterms:W3CDTF">2023-02-02T18:41:10Z</dcterms:modified>
</cp:coreProperties>
</file>