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5" r:id="rId3"/>
    <p:sldId id="282" r:id="rId4"/>
    <p:sldId id="283" r:id="rId5"/>
    <p:sldId id="280" r:id="rId6"/>
    <p:sldId id="281" r:id="rId7"/>
    <p:sldId id="278" r:id="rId8"/>
    <p:sldId id="279" r:id="rId9"/>
    <p:sldId id="276" r:id="rId10"/>
    <p:sldId id="277" r:id="rId11"/>
    <p:sldId id="273" r:id="rId12"/>
    <p:sldId id="284" r:id="rId13"/>
    <p:sldId id="275" r:id="rId14"/>
    <p:sldId id="274" r:id="rId15"/>
    <p:sldId id="269" r:id="rId16"/>
    <p:sldId id="272" r:id="rId17"/>
    <p:sldId id="271" r:id="rId18"/>
    <p:sldId id="270" r:id="rId19"/>
    <p:sldId id="267" r:id="rId20"/>
    <p:sldId id="268" r:id="rId21"/>
    <p:sldId id="266" r:id="rId22"/>
    <p:sldId id="258" r:id="rId23"/>
    <p:sldId id="264" r:id="rId24"/>
    <p:sldId id="263" r:id="rId25"/>
    <p:sldId id="262" r:id="rId26"/>
    <p:sldId id="260" r:id="rId27"/>
    <p:sldId id="261" r:id="rId28"/>
    <p:sldId id="259" r:id="rId29"/>
    <p:sldId id="257" r:id="rId30"/>
    <p:sldId id="287" r:id="rId31"/>
    <p:sldId id="286" r:id="rId32"/>
    <p:sldId id="285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12EB5FA2-3D40-46EA-8264-3E270D6065AA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9AAC2EE7-8FD6-4A76-A468-7C355484EE7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EB5FA2-3D40-46EA-8264-3E270D6065AA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AC2EE7-8FD6-4A76-A468-7C355484EE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EB5FA2-3D40-46EA-8264-3E270D6065AA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AC2EE7-8FD6-4A76-A468-7C355484EE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EB5FA2-3D40-46EA-8264-3E270D6065AA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AC2EE7-8FD6-4A76-A468-7C355484EE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12EB5FA2-3D40-46EA-8264-3E270D6065AA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9AAC2EE7-8FD6-4A76-A468-7C355484EE7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EB5FA2-3D40-46EA-8264-3E270D6065AA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9AAC2EE7-8FD6-4A76-A468-7C355484EE7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EB5FA2-3D40-46EA-8264-3E270D6065AA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9AAC2EE7-8FD6-4A76-A468-7C355484EE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EB5FA2-3D40-46EA-8264-3E270D6065AA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AC2EE7-8FD6-4A76-A468-7C355484EE7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EB5FA2-3D40-46EA-8264-3E270D6065AA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AC2EE7-8FD6-4A76-A468-7C355484EE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12EB5FA2-3D40-46EA-8264-3E270D6065AA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9AAC2EE7-8FD6-4A76-A468-7C355484EE7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12EB5FA2-3D40-46EA-8264-3E270D6065AA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9AAC2EE7-8FD6-4A76-A468-7C355484EE7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12EB5FA2-3D40-46EA-8264-3E270D6065AA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9AAC2EE7-8FD6-4A76-A468-7C355484EE7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Великая Отечественная война фо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4234" y="928669"/>
            <a:ext cx="8229600" cy="2857521"/>
          </a:xfrm>
        </p:spPr>
        <p:txBody>
          <a:bodyPr>
            <a:noAutofit/>
          </a:bodyPr>
          <a:lstStyle/>
          <a:p>
            <a:r>
              <a:rPr lang="ru-RU" sz="8800" b="1" i="1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8800" b="1" i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8800" b="1" i="1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8800" b="1" i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8800" b="1" i="1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8800" b="1" i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8800" b="1" i="1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8800" b="1" i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8800" b="1" i="1" dirty="0" smtClean="0">
                <a:solidFill>
                  <a:schemeClr val="accent5">
                    <a:lumMod val="75000"/>
                  </a:schemeClr>
                </a:solidFill>
              </a:rPr>
              <a:t>Наша </a:t>
            </a:r>
            <a:r>
              <a:rPr lang="ru-RU" sz="8800" b="1" i="1" dirty="0" smtClean="0">
                <a:solidFill>
                  <a:schemeClr val="accent5">
                    <a:lumMod val="75000"/>
                  </a:schemeClr>
                </a:solidFill>
              </a:rPr>
              <a:t>армия родная</a:t>
            </a:r>
            <a:endParaRPr lang="ru-RU" sz="8800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33600" y="4929198"/>
            <a:ext cx="6560234" cy="1428760"/>
          </a:xfrm>
        </p:spPr>
        <p:txBody>
          <a:bodyPr/>
          <a:lstStyle/>
          <a:p>
            <a:r>
              <a:rPr lang="ru-RU" i="1" dirty="0" smtClean="0">
                <a:solidFill>
                  <a:srgbClr val="FFFF00"/>
                </a:solidFill>
              </a:rPr>
              <a:t>Подготовила: </a:t>
            </a:r>
            <a:r>
              <a:rPr lang="ru-RU" i="1" dirty="0" smtClean="0">
                <a:solidFill>
                  <a:srgbClr val="FFFF00"/>
                </a:solidFill>
              </a:rPr>
              <a:t>воспитатель </a:t>
            </a:r>
          </a:p>
          <a:p>
            <a:r>
              <a:rPr lang="ru-RU" i="1" dirty="0" smtClean="0">
                <a:solidFill>
                  <a:srgbClr val="FFFF00"/>
                </a:solidFill>
              </a:rPr>
              <a:t>Кухарь Светлана Владимировна</a:t>
            </a:r>
            <a:endParaRPr lang="ru-RU" i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Наша армия родна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Наша армия родна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2770" name="Picture 2" descr="Наша армия родна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Наша армия родна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Наша армия родна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Наша армия родна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Наша армия родна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Наша армия родна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Наша армия родна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Наша армия родна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Наша армия родна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Наша армия родна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Наша армия родна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Picture 2" descr="Наша армия родна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Наша армия родна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Наша армия родна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Наша армия родна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Наша армия родна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Наша армия родна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Наша армия родна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Наша армия родна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Наша армия родна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3010" name="Picture 2" descr="Наша армия родна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4034" name="Picture 2" descr="Наша армия родна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 prstMaterial="metal"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5058" name="Picture 2" descr="Наша армия родна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Наша армия родна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Наша армия родна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Наша армия родна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Наша армия родна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Наша армия родна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Наша армия родна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26</TotalTime>
  <Words>6</Words>
  <Application>Microsoft Office PowerPoint</Application>
  <PresentationFormat>Экран (4:3)</PresentationFormat>
  <Paragraphs>3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Литейная</vt:lpstr>
      <vt:lpstr>    Наша армия родная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5</cp:revision>
  <dcterms:created xsi:type="dcterms:W3CDTF">2017-02-21T15:52:16Z</dcterms:created>
  <dcterms:modified xsi:type="dcterms:W3CDTF">2023-02-05T17:56:57Z</dcterms:modified>
</cp:coreProperties>
</file>