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1" r:id="rId2"/>
    <p:sldId id="293" r:id="rId3"/>
    <p:sldId id="295" r:id="rId4"/>
    <p:sldId id="263" r:id="rId5"/>
    <p:sldId id="273" r:id="rId6"/>
    <p:sldId id="294" r:id="rId7"/>
    <p:sldId id="274" r:id="rId8"/>
    <p:sldId id="276" r:id="rId9"/>
    <p:sldId id="277" r:id="rId10"/>
    <p:sldId id="278" r:id="rId11"/>
    <p:sldId id="279" r:id="rId12"/>
    <p:sldId id="283" r:id="rId13"/>
    <p:sldId id="280" r:id="rId14"/>
    <p:sldId id="284" r:id="rId15"/>
    <p:sldId id="282" r:id="rId16"/>
    <p:sldId id="292" r:id="rId17"/>
    <p:sldId id="290" r:id="rId18"/>
    <p:sldId id="28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49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21EC7-B914-46F5-87D4-BBCF1353A854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9B799-62E4-40A5-A235-8EEC0F51C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9B799-62E4-40A5-A235-8EEC0F51C96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49E3C-5D24-4F1F-87EF-9E94F1AF41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59842-222A-4689-9D7C-E7C3987C2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12C00-B387-4116-A3F0-14EA0E6EBF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243D3-FE6E-464A-8F7B-1C2D0CC28E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576B2-88D6-433D-86F1-AA0CF840C6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37E7D-D3AE-4CB3-9E38-8988718126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0223B-A1B9-400F-B768-737A755EE9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1A36B-BB9C-47B1-9C68-81E4724C0D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D9A0E-7A44-48D7-BE45-2DA3EBCEA6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0B015-E622-4A4A-ABE7-107C65D5E5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C6191-D88C-4C49-A148-F79CA7C702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81F8EC-F1B7-4939-B3A4-B5B1BD312D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1%20&#1089;&#1077;&#1085;&#1090;&#1103;&#1073;&#1088;&#1103;\Valerij_Leontev_-_ZHivi_Zemlya_(iPleer.fm).mp3" TargetMode="Externa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igslide.ru/" TargetMode="External"/><Relationship Id="rId2" Type="http://schemas.openxmlformats.org/officeDocument/2006/relationships/hyperlink" Target="http://arstyle.org/clipart/rastr/152020-planet-eaeth-cliparts-planeta-zemly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ubernia74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1%20&#1089;&#1077;&#1085;&#1090;&#1103;&#1073;&#1088;&#1103;\&#1047;&#1077;&#1084;&#1083;&#1103;&#1085;&#1077;_-_&#1055;&#1088;&#1086;&#1089;&#1090;&#1080;,%20&#1047;&#1077;&#1084;&#1083;&#1103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Оставь добрый след на Земле!</a:t>
            </a:r>
            <a:endParaRPr lang="ru-RU" b="1" dirty="0"/>
          </a:p>
        </p:txBody>
      </p:sp>
      <p:pic>
        <p:nvPicPr>
          <p:cNvPr id="7" name="Содержимое 6" descr="43bc22e2afb02c7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785926"/>
            <a:ext cx="6334948" cy="3214710"/>
          </a:xfrm>
        </p:spPr>
      </p:pic>
      <p:sp>
        <p:nvSpPr>
          <p:cNvPr id="4" name="Прямоугольник 3"/>
          <p:cNvSpPr/>
          <p:nvPr/>
        </p:nvSpPr>
        <p:spPr>
          <a:xfrm>
            <a:off x="4143372" y="50006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Segoe Print" pitchFamily="2" charset="0"/>
              </a:rPr>
              <a:t>Порозова Е.М</a:t>
            </a:r>
          </a:p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Segoe Print" pitchFamily="2" charset="0"/>
              </a:rPr>
              <a:t>учитель начальных классов </a:t>
            </a:r>
          </a:p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Segoe Print" pitchFamily="2" charset="0"/>
              </a:rPr>
              <a:t>МБОУ средняя школа №5</a:t>
            </a:r>
          </a:p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Segoe Print" pitchFamily="2" charset="0"/>
              </a:rPr>
              <a:t> г. </a:t>
            </a:r>
            <a:r>
              <a:rPr lang="ru-RU" sz="1600" b="1" dirty="0" err="1" smtClean="0">
                <a:solidFill>
                  <a:srgbClr val="00B050"/>
                </a:solidFill>
                <a:latin typeface="Segoe Print" pitchFamily="2" charset="0"/>
              </a:rPr>
              <a:t>Лысково</a:t>
            </a:r>
            <a:endParaRPr lang="ru-RU" sz="1600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Segoe Print" pitchFamily="2" charset="0"/>
              </a:rPr>
              <a:t>Нижегородской области</a:t>
            </a:r>
            <a:endParaRPr lang="ru-RU" sz="1600" b="1" dirty="0">
              <a:solidFill>
                <a:srgbClr val="00B05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Сдавайте батарейки и лампы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</p:spPr>
        <p:txBody>
          <a:bodyPr/>
          <a:lstStyle/>
          <a:p>
            <a:r>
              <a:rPr lang="ru-RU" dirty="0" smtClean="0"/>
              <a:t>Сдавайте в специализированные пункты приема батарейки и ртутьсодержащие лампы.</a:t>
            </a:r>
          </a:p>
          <a:p>
            <a:r>
              <a:rPr lang="ru-RU" dirty="0" smtClean="0"/>
              <a:t> Отдавайте в переработку пластиковые и алюминиевые банки.</a:t>
            </a:r>
            <a:endParaRPr lang="ru-RU" dirty="0"/>
          </a:p>
        </p:txBody>
      </p:sp>
      <p:pic>
        <p:nvPicPr>
          <p:cNvPr id="5" name="Содержимое 4" descr="mobilniy-punkt-ekostro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62222"/>
            <a:ext cx="4038600" cy="260191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Ходите в магазин с авоськой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4318770" cy="4525963"/>
          </a:xfrm>
        </p:spPr>
        <p:txBody>
          <a:bodyPr/>
          <a:lstStyle/>
          <a:p>
            <a:r>
              <a:rPr lang="ru-RU" dirty="0" smtClean="0"/>
              <a:t>Старайтесь не пользоваться пакетами, одноразовой упаковкой. Авоське есть современная альтернатива – яркие хлопковые сумки. Отдавайте предпочтение продуктам с минимумом упаковки либо без неё.</a:t>
            </a:r>
            <a:endParaRPr lang="ru-RU" dirty="0"/>
          </a:p>
        </p:txBody>
      </p:sp>
      <p:pic>
        <p:nvPicPr>
          <p:cNvPr id="5" name="Содержимое 4" descr="6c98f9698e2730d2449fd8474aea41d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1652611" cy="2177672"/>
          </a:xfrm>
        </p:spPr>
      </p:pic>
      <p:pic>
        <p:nvPicPr>
          <p:cNvPr id="43010" name="Picture 2" descr="http://images.ru.prom.st/63556158_w200_h200_psb126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340768"/>
            <a:ext cx="2184834" cy="29131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5286388"/>
            <a:ext cx="29016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Полиэтилен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разлагается  до 400лет.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Берегите бумагу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При распечатке используйте бумагу с двух сторон, по возможности пользуйтесь электронными версиями документов, ненужные журналы, газеты, рекламные буклеты сдавайте в макулатуру.</a:t>
            </a:r>
            <a:endParaRPr lang="ru-RU" dirty="0"/>
          </a:p>
        </p:txBody>
      </p:sp>
      <p:pic>
        <p:nvPicPr>
          <p:cNvPr id="5" name="Содержимое 4" descr="17591445-куча-газе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2071678"/>
            <a:ext cx="3174504" cy="2739008"/>
          </a:xfrm>
        </p:spPr>
      </p:pic>
      <p:sp>
        <p:nvSpPr>
          <p:cNvPr id="7" name="Прямоугольник 6"/>
          <p:cNvSpPr/>
          <p:nvPr/>
        </p:nvSpPr>
        <p:spPr>
          <a:xfrm>
            <a:off x="4572000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54 кг. газетной бумаги, сданной в переработку, </a:t>
            </a:r>
            <a:r>
              <a:rPr lang="ru-RU" b="1" dirty="0" smtClean="0"/>
              <a:t>позволяет </a:t>
            </a:r>
            <a:r>
              <a:rPr lang="ru-RU" b="1" dirty="0"/>
              <a:t>сохранить одно дерево.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Не разбрасывайте мусор и не жгите костры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Чтобы отдохнуть – отправляйтесь на природу. Только не забывайте о правилах поведения – не разбрасывайте мусор, уносите его с собой и обязательно потушите костер.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8" name="Picture 4" descr="https://i.mycdn.me/image?id=805163746460&amp;bid=805163746460&amp;t=3&amp;plc=WEB&amp;tkn=*SVr9pu-x6RBg6Nfn6W2ZZnLJ-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564904"/>
            <a:ext cx="3840426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Посади дерево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Каждому под силу посадить дерево в своем дворе, на своей улице. Можно сделать это всей семьей, устроив из этого добрую традицию.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s://i.mycdn.me/image?id=772663082908&amp;bid=772663082908&amp;t=3&amp;plc=WEB&amp;tkn=*nUSthbE2DQR-JPl99YfRmrwldM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32856"/>
            <a:ext cx="4205040" cy="315378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Не оставляйте</a:t>
            </a:r>
            <a:br>
              <a:rPr lang="ru-RU" sz="4000" b="1" dirty="0" smtClean="0"/>
            </a:br>
            <a:r>
              <a:rPr lang="ru-RU" sz="4000" b="1" dirty="0" smtClean="0"/>
              <a:t> «</a:t>
            </a:r>
            <a:r>
              <a:rPr lang="ru-RU" sz="4000" b="1" dirty="0" err="1" smtClean="0"/>
              <a:t>зарядник</a:t>
            </a:r>
            <a:r>
              <a:rPr lang="ru-RU" sz="4000" b="1" dirty="0" smtClean="0"/>
              <a:t>» в розетке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Используйте энергосберегающие лампы, выключайте свет, не оставляйте компьютер в режиме ожидания.</a:t>
            </a:r>
            <a:endParaRPr lang="ru-RU" dirty="0"/>
          </a:p>
        </p:txBody>
      </p:sp>
      <p:pic>
        <p:nvPicPr>
          <p:cNvPr id="5" name="Содержимое 4" descr="1445880530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9463"/>
            <a:ext cx="4038600" cy="3027436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3214686"/>
            <a:ext cx="8643998" cy="1362075"/>
          </a:xfrm>
        </p:spPr>
        <p:txBody>
          <a:bodyPr/>
          <a:lstStyle/>
          <a:p>
            <a:endParaRPr lang="ru-RU" b="0" dirty="0">
              <a:latin typeface="Arial Black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908720"/>
            <a:ext cx="7772400" cy="1500187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2017 год в </a:t>
            </a:r>
            <a:r>
              <a:rPr lang="ru-RU" sz="5400" b="1" dirty="0" err="1" smtClean="0">
                <a:solidFill>
                  <a:srgbClr val="00B050"/>
                </a:solidFill>
              </a:rPr>
              <a:t>России-год</a:t>
            </a:r>
            <a:r>
              <a:rPr lang="ru-RU" sz="5400" b="1" dirty="0" smtClean="0">
                <a:solidFill>
                  <a:srgbClr val="00B050"/>
                </a:solidFill>
              </a:rPr>
              <a:t> экологии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285728"/>
            <a:ext cx="8598834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Valerij_Leontev_-_ZHivi_Zemlya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000364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7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Интернет – ресурсы</a:t>
            </a:r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http://arstyle.org/clipart/rastr/152020-planet-eaeth-cliparts-planeta-zemlya.html</a:t>
            </a:r>
            <a:r>
              <a:rPr lang="ru-RU" dirty="0" smtClean="0"/>
              <a:t>   растровый клипарт «Планета Земля»</a:t>
            </a:r>
          </a:p>
          <a:p>
            <a:r>
              <a:rPr lang="ru-RU" u="sng" dirty="0" smtClean="0">
                <a:hlinkClick r:id="rId3"/>
              </a:rPr>
              <a:t>http://bigslide.ru/</a:t>
            </a:r>
            <a:r>
              <a:rPr lang="ru-RU" dirty="0" smtClean="0"/>
              <a:t> </a:t>
            </a:r>
          </a:p>
          <a:p>
            <a:r>
              <a:rPr lang="ru-RU" dirty="0" smtClean="0"/>
              <a:t>https://go.mail.ru/</a:t>
            </a:r>
          </a:p>
          <a:p>
            <a:r>
              <a:rPr lang="ru-RU" u="sng" dirty="0" smtClean="0">
                <a:hlinkClick r:id="rId4"/>
              </a:rPr>
              <a:t>http://www.gubernia74.ru/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/>
          <a:lstStyle/>
          <a:p>
            <a:r>
              <a:rPr lang="ru-RU" b="1" dirty="0" smtClean="0"/>
              <a:t>Оставь добрый след на Земле!</a:t>
            </a:r>
            <a:endParaRPr lang="ru-RU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2000" dirty="0"/>
          </a:p>
        </p:txBody>
      </p:sp>
      <p:pic>
        <p:nvPicPr>
          <p:cNvPr id="7" name="Содержимое 6" descr="43bc22e2afb02c7e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7000875" y="5286375"/>
            <a:ext cx="2143125" cy="108743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8786874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Земляне_-_Прости, Земл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61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35824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908720"/>
            <a:ext cx="7772400" cy="1500187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2017 год в </a:t>
            </a:r>
            <a:r>
              <a:rPr lang="ru-RU" sz="5400" b="1" dirty="0" err="1" smtClean="0">
                <a:solidFill>
                  <a:srgbClr val="00B050"/>
                </a:solidFill>
              </a:rPr>
              <a:t>России-год</a:t>
            </a:r>
            <a:r>
              <a:rPr lang="ru-RU" sz="5400" b="1" dirty="0" smtClean="0">
                <a:solidFill>
                  <a:srgbClr val="00B050"/>
                </a:solidFill>
              </a:rPr>
              <a:t> экологии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5" name="Picture 2" descr="http://wasteinfo.ru/uploads/images/3af5e88396e3379c2172adf2bdb94604/a02b944d4aee4aa21e96b5d01fc6fb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500990" cy="2590800"/>
          </a:xfrm>
          <a:prstGeom prst="rect">
            <a:avLst/>
          </a:prstGeom>
          <a:noFill/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496"/>
            <a:ext cx="800102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 bwMode="auto">
          <a:xfrm>
            <a:off x="500002" y="642918"/>
            <a:ext cx="8643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«Если хочешь изменить мир -  </a:t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начни с себя»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6072230"/>
          </a:xfrm>
        </p:spPr>
        <p:txBody>
          <a:bodyPr/>
          <a:lstStyle/>
          <a:p>
            <a:r>
              <a:rPr lang="ru-RU" sz="2700" dirty="0" smtClean="0"/>
              <a:t>Закрывай водопроводный кран , пока чистишь зубы…</a:t>
            </a:r>
          </a:p>
          <a:p>
            <a:r>
              <a:rPr lang="ru-RU" sz="2700" dirty="0" smtClean="0"/>
              <a:t>Посади дерево во дворе и ухаживай за ним...</a:t>
            </a:r>
          </a:p>
          <a:p>
            <a:r>
              <a:rPr lang="ru-RU" sz="2700" dirty="0" smtClean="0"/>
              <a:t>Фантики от конфет, упаковку от еды кидай на газон…</a:t>
            </a:r>
          </a:p>
          <a:p>
            <a:r>
              <a:rPr lang="ru-RU" sz="2700" dirty="0" smtClean="0"/>
              <a:t>Подкармливай птиц зимой…</a:t>
            </a:r>
          </a:p>
          <a:p>
            <a:r>
              <a:rPr lang="ru-RU" sz="2700" dirty="0" smtClean="0"/>
              <a:t>Ходить по газонам не запрещается…</a:t>
            </a:r>
          </a:p>
          <a:p>
            <a:r>
              <a:rPr lang="ru-RU" sz="2700" dirty="0" smtClean="0"/>
              <a:t>Используя бумагу в работе, трать её не экономно…</a:t>
            </a:r>
          </a:p>
          <a:p>
            <a:r>
              <a:rPr lang="ru-RU" sz="2700" dirty="0" smtClean="0"/>
              <a:t>Если насекомое залетело в комнату, выпусти его на волю…</a:t>
            </a:r>
          </a:p>
          <a:p>
            <a:r>
              <a:rPr lang="ru-RU" sz="2700" dirty="0" smtClean="0"/>
              <a:t>Природа не нуждается в нашей заботе…</a:t>
            </a:r>
          </a:p>
          <a:p>
            <a:r>
              <a:rPr lang="ru-RU" sz="2700" dirty="0" smtClean="0"/>
              <a:t>Делай больше добрых дел, чтобы Земля была здорова…</a:t>
            </a:r>
            <a:endParaRPr lang="ru-RU" sz="27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229600" cy="1143000"/>
          </a:xfrm>
        </p:spPr>
        <p:txBody>
          <a:bodyPr/>
          <a:lstStyle/>
          <a:p>
            <a:r>
              <a:rPr lang="ru-RU" sz="4000" dirty="0" smtClean="0"/>
              <a:t>Полезные советы, которые помогут сохранить Землю.</a:t>
            </a:r>
            <a:endParaRPr lang="ru-RU" sz="4000" dirty="0"/>
          </a:p>
        </p:txBody>
      </p:sp>
      <p:pic>
        <p:nvPicPr>
          <p:cNvPr id="4" name="Содержимое 3" descr="img0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273" t="12922" r="9188"/>
          <a:stretch>
            <a:fillRect/>
          </a:stretch>
        </p:blipFill>
        <p:spPr>
          <a:xfrm>
            <a:off x="2000232" y="1857364"/>
            <a:ext cx="5357850" cy="3432449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00034" y="50004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Сделать нашу планету чище может каждый. 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Разумно расходуйте воду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0552" cy="4525963"/>
          </a:xfrm>
        </p:spPr>
        <p:txBody>
          <a:bodyPr/>
          <a:lstStyle/>
          <a:p>
            <a:r>
              <a:rPr lang="ru-RU" sz="2400" dirty="0" smtClean="0"/>
              <a:t>Принимайте душ, а не ванну. </a:t>
            </a:r>
          </a:p>
          <a:p>
            <a:r>
              <a:rPr lang="ru-RU" sz="2400" dirty="0" smtClean="0"/>
              <a:t>Стирать нужно при полной загрузке машины.</a:t>
            </a:r>
          </a:p>
          <a:p>
            <a:r>
              <a:rPr lang="ru-RU" sz="2400" dirty="0" smtClean="0"/>
              <a:t>Не включайте воду, пока чистите зубы или намыливаете посуду.</a:t>
            </a:r>
            <a:endParaRPr lang="ru-RU" sz="2400" dirty="0"/>
          </a:p>
        </p:txBody>
      </p:sp>
      <p:pic>
        <p:nvPicPr>
          <p:cNvPr id="5" name="Содержимое 4" descr="zdorove-5-300x19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3571876"/>
            <a:ext cx="4144847" cy="2749415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Чаще ходите пешком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Меньше пользуйтесь транспортом, в том числе личным автомобилем. Если живете недалеко  – прогуляйтесь. Это и зарядка и помощь планете.</a:t>
            </a:r>
            <a:endParaRPr lang="ru-RU" dirty="0"/>
          </a:p>
        </p:txBody>
      </p:sp>
      <p:pic>
        <p:nvPicPr>
          <p:cNvPr id="5" name="Содержимое 4" descr="imgprevie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628800"/>
            <a:ext cx="3868663" cy="3605744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</TotalTime>
  <Words>372</Words>
  <Application>Microsoft Office PowerPoint</Application>
  <PresentationFormat>Экран (4:3)</PresentationFormat>
  <Paragraphs>51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День Победы_06</vt:lpstr>
      <vt:lpstr>Оставь добрый след на Земле!</vt:lpstr>
      <vt:lpstr>Оставь добрый след на Земле!</vt:lpstr>
      <vt:lpstr>Слайд 3</vt:lpstr>
      <vt:lpstr>Слайд 4</vt:lpstr>
      <vt:lpstr>Слайд 5</vt:lpstr>
      <vt:lpstr>Слайд 6</vt:lpstr>
      <vt:lpstr>Полезные советы, которые помогут сохранить Землю.</vt:lpstr>
      <vt:lpstr>Разумно расходуйте воду</vt:lpstr>
      <vt:lpstr>Чаще ходите пешком</vt:lpstr>
      <vt:lpstr>Сдавайте батарейки и лампы</vt:lpstr>
      <vt:lpstr>Ходите в магазин с авоськой</vt:lpstr>
      <vt:lpstr>Берегите бумагу</vt:lpstr>
      <vt:lpstr>Не разбрасывайте мусор и не жгите костры</vt:lpstr>
      <vt:lpstr>Посади дерево</vt:lpstr>
      <vt:lpstr>Не оставляйте  «зарядник» в розетке</vt:lpstr>
      <vt:lpstr>Слайд 16</vt:lpstr>
      <vt:lpstr>Слайд 17</vt:lpstr>
      <vt:lpstr> Интернет – ресурсы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evgenia71@outlook.com</cp:lastModifiedBy>
  <cp:revision>39</cp:revision>
  <dcterms:created xsi:type="dcterms:W3CDTF">2013-03-16T20:41:41Z</dcterms:created>
  <dcterms:modified xsi:type="dcterms:W3CDTF">2017-11-07T20:14:04Z</dcterms:modified>
</cp:coreProperties>
</file>