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3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7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6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1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14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8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50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2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03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456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54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32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A0A1-3680-4678-B8F7-03637175CD12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E2C2F-2594-44F7-95D3-799053586E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39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2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8178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286115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</cp:revision>
  <dcterms:created xsi:type="dcterms:W3CDTF">2023-02-05T16:52:15Z</dcterms:created>
  <dcterms:modified xsi:type="dcterms:W3CDTF">2023-02-05T16:59:01Z</dcterms:modified>
</cp:coreProperties>
</file>