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6" autoAdjust="0"/>
    <p:restoredTop sz="94660"/>
  </p:normalViewPr>
  <p:slideViewPr>
    <p:cSldViewPr snapToGrid="0">
      <p:cViewPr varScale="1">
        <p:scale>
          <a:sx n="49" d="100"/>
          <a:sy n="49" d="100"/>
        </p:scale>
        <p:origin x="66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AF82B2-643B-F4ED-51B4-08BD187E0C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724B44D-3284-7C40-19B4-4B4CB43387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DAB6A7-90C2-FD15-336A-188CC1E55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4C3B07-2443-B52D-F6CA-075DEC3DA7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6098CC8-E515-D980-425C-209CB88B2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38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CEFE33-AB3F-C757-E854-E5394FBBE5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4E04513-1246-A3C9-630E-07772843F8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4EB5642-3435-C00F-4715-5EF46536E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330A74-839F-D1DE-856B-590ABEE2B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B4A486-0C3C-072C-7977-11C140F1C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29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0601BFF-6D38-7927-78AF-8B9EAF87DD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D7C7564-2BB0-C251-9535-CE61C71CEA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DC84A48-D16F-2A42-EB41-562D56EE3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EC431E-CF9B-05EA-18D1-587F0C933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474A64-E58A-A6A5-771B-E8C26A622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826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0CBE60-8B77-2F76-14FE-CE147A834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EA44B2-327E-BC14-93DE-F4194B47A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591925D-5054-CD57-3BC0-021D6CBD19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671CBE-18A0-8BF6-AE5D-1908C57E4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306421-B5D4-0308-AB02-0878680E0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797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D94277-6E5D-E78B-55A0-5C78D18B8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E18919D-1355-CB06-4164-2EA073A7F0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1265C83-4F22-B564-B28B-1F4610CAC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419B4E-2B64-8EF7-A9C2-1C8300289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5A0689-0E9E-9D7B-F481-F5D918C93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491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A9F25B-BA4A-2EDC-FDC9-742664288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09F27B3-4DC3-C5BF-812C-E2DD9D33E6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BEC29D5-3A34-FAF0-6744-D790C5F608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6C97CF-10EE-AE17-3C9F-ABD8AD3D76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EA52593-140E-1096-2DD7-192711824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AA6A96-7527-9969-C701-5EC5A15E9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177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963AAC-A67A-3E0E-8C8D-F58DB8EA7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03CA03-F576-97A6-274A-2D56FC1FBE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11BF21-440F-3C2A-AFF6-37A1F06C10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52ED518-F75C-EA25-8222-B7D1AB8FAD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F494D0D-804F-9E38-3A73-2025A5B4E0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A5CC64C-516F-AC30-2977-CE400EAD3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80712B1-86EA-2298-414C-1ED50F8B6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09DA582-AFA6-9093-AA10-F2DE5BEB5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663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196120-6AB8-8CA8-CC9D-71527A358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C3B0DF5-DAA4-451F-2990-3362E8303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5198330-B670-3979-5168-840773208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E693F1F-09B2-106D-DFBB-9ED8646A7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307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DC1ACAC-3544-4C5E-51A8-FD69159171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1F4F460-CF8D-ED2D-0CF5-91F00DBE5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FEFB0B7-D8DF-256D-53E0-95C8F58A59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854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E113EE-6663-FE56-9F80-BC6EDD67D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C56D85-1E54-0D1D-0C36-F08350E817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D7520B5-3295-1C1C-B8A3-979E27048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CB1B11-A9E7-0081-2CF1-50CE2B927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B4909DE-38CD-F2C4-4EF8-73F5A76B0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C14453-BE90-E925-27E7-88DCC406C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638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638604-74EE-9251-DB7B-3BF2DD060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6665707-2F95-C835-E808-6CAF506681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BFBD75D-AE5A-65A5-D4ED-DC381792E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884092-6FC7-3EC2-3A7D-7CB44806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A0A9EF-B3EC-D347-662B-D84B1D097D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54DC26D-3DD3-B7D2-DE02-5E58BB6C0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187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52B167-4B55-2C1F-1E40-29B75331E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1E63D8-F101-A289-3BA2-8E97FE0BCE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ADB170-BFB1-867C-9EA5-6D885D4448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D4D0A3-C7A2-4B3C-8CC5-1FD11BF1D193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8D65E5C-76E1-4834-F160-9CBB22540B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8B604FB-66F5-57BD-B2A4-44E259DFFA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B5190-2584-4153-928E-FBA5174190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08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EC8CCB3-3C59-1A58-1116-46EF7EEE25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88" y="0"/>
            <a:ext cx="12055812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9CC25B-27E8-676F-7347-328B3D9A4F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«Подбери слово к букве»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6F99681-C021-58FF-F6DA-5491ADAB90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7DE6D1-7548-83B9-5D34-70532EE1EB3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84839">
            <a:off x="353845" y="75806"/>
            <a:ext cx="2351044" cy="235104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82E88F3-12CC-277D-4BA8-7CD697214A3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52853">
            <a:off x="9700685" y="1353345"/>
            <a:ext cx="1729315" cy="129698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A815F79-B484-75F6-C7B8-2374A183ABC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453062" y="764454"/>
            <a:ext cx="1285875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069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A01F2419-E9B9-996D-4E42-1F2C0069B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4588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719F98-7666-3B4D-53DE-E678DA80A6D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705418" y="428761"/>
            <a:ext cx="2432226" cy="178016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E8B2377E-4E11-24E9-F8B5-685A9127C12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449" y="428761"/>
            <a:ext cx="2774158" cy="1565418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6EE30BA-E107-5013-8744-31BD324BE11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25812" y="2481245"/>
            <a:ext cx="1477534" cy="1857999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B42F9C6-AF14-A01C-B2D4-F304D1D2E40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1002" y="126416"/>
            <a:ext cx="3080156" cy="235482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1794E9D-1CE5-2DC7-4EF1-B1F458F40EF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256325">
            <a:off x="-41547" y="2343745"/>
            <a:ext cx="1845026" cy="1780162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C1DF84FC-1CCA-481B-4614-921B2DD383A4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214" y="2807030"/>
            <a:ext cx="9259571" cy="4250339"/>
          </a:xfrm>
          <a:prstGeom prst="rect">
            <a:avLst/>
          </a:prstGeom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E19713AA-630F-CB86-EF88-EB25FD44050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20995" y="3211612"/>
            <a:ext cx="1225337" cy="1219387"/>
          </a:xfrm>
          <a:prstGeom prst="rect">
            <a:avLst/>
          </a:prstGeom>
        </p:spPr>
      </p:pic>
      <p:sp>
        <p:nvSpPr>
          <p:cNvPr id="29" name="Управляющая кнопка: &quot;Вперед&quot; или &quot;Следующий&quot; 28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28CAA829-4280-D984-80AE-888A528B759D}"/>
              </a:ext>
            </a:extLst>
          </p:cNvPr>
          <p:cNvSpPr/>
          <p:nvPr/>
        </p:nvSpPr>
        <p:spPr>
          <a:xfrm>
            <a:off x="11000509" y="5818909"/>
            <a:ext cx="802837" cy="61033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19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0.07838 0.3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1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22222E-6 L -0.58919 -0.072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466" y="-36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-3.7037E-7 L -0.35182 0.26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91" y="13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8435462F-E87D-D310-27FE-CD70231B83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33584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5EEA93E-D3C9-3F21-D194-641DE60393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9227" y="919462"/>
            <a:ext cx="2616740" cy="26167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A4DAA37-5AAD-8980-627E-2E7D7232716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8481" y="112599"/>
            <a:ext cx="3752460" cy="211075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273321E-6A56-EEDB-CA6A-2534B926ED8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65" y="-50361"/>
            <a:ext cx="2248473" cy="224847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EF90B234-00AB-0016-7C32-7190852853C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0168" y="151582"/>
            <a:ext cx="1620558" cy="175189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763137D-7E90-36CD-568D-D96B236D8A4C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9588" y="242092"/>
            <a:ext cx="1877674" cy="137428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CE44F64B-5295-0966-635C-68AF589348D0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82" y="2659081"/>
            <a:ext cx="9266723" cy="424928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2ABBAA1-33FA-E414-9B83-506882C39B0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96000" y="3429000"/>
            <a:ext cx="1224688" cy="916637"/>
          </a:xfrm>
          <a:prstGeom prst="rect">
            <a:avLst/>
          </a:prstGeom>
        </p:spPr>
      </p:pic>
      <p:sp>
        <p:nvSpPr>
          <p:cNvPr id="22" name="Управляющая кнопка: &quot;Вперед&quot; или &quot;Следующий&quot; 2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C53FD05-BF8B-1E37-B890-9F3A63E0C838}"/>
              </a:ext>
            </a:extLst>
          </p:cNvPr>
          <p:cNvSpPr/>
          <p:nvPr/>
        </p:nvSpPr>
        <p:spPr>
          <a:xfrm>
            <a:off x="10921025" y="5938538"/>
            <a:ext cx="861282" cy="692727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911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1.48148E-6 L 0.29271 0.3078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35" y="1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7037E-7 L -0.48542 0.3078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71" y="1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1.48148E-6 L -0.68307 0.111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154" y="55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8E72732-50D0-36FA-D7BC-3601FEC18C2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DDFFF91-158D-3921-0002-83113D140B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95" y="4991789"/>
            <a:ext cx="1921228" cy="185368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FC3B75E-B998-6BD5-4EA2-62AD107F48E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3327" y="107625"/>
            <a:ext cx="2937918" cy="1657825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02677D5-C859-C133-0ECB-04894F3FEB4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2401" y="-216197"/>
            <a:ext cx="3736042" cy="2490694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890F1FC2-8191-A7C1-3511-3213A37178F1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050" y="51369"/>
            <a:ext cx="1248067" cy="1657826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2A4184E8-7A01-9708-C8DD-742F5EBD9EB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2636" y="1709195"/>
            <a:ext cx="1898686" cy="145157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00BDAC8-9402-97E2-ABA1-6F30201C047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694" y="2501094"/>
            <a:ext cx="9501429" cy="435690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6E577E54-2B42-9A14-02D2-CC5199A00F9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60063" y="3429000"/>
            <a:ext cx="810838" cy="810838"/>
          </a:xfrm>
          <a:prstGeom prst="rect">
            <a:avLst/>
          </a:prstGeom>
        </p:spPr>
      </p:pic>
      <p:sp>
        <p:nvSpPr>
          <p:cNvPr id="22" name="Управляющая кнопка: &quot;Вперед&quot; или &quot;Следующий&quot; 21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E7C8C336-0791-9FE4-35F7-D3AB501FDF7B}"/>
              </a:ext>
            </a:extLst>
          </p:cNvPr>
          <p:cNvSpPr/>
          <p:nvPr/>
        </p:nvSpPr>
        <p:spPr>
          <a:xfrm>
            <a:off x="10967365" y="6123708"/>
            <a:ext cx="789402" cy="52780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41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2.77556E-17 L -0.68515 0.297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258" y="148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7.40741E-7 L 0.34635 0.244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18" y="1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2.96296E-6 L 0.28828 -0.4347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414" y="-21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0F41976D-5F86-7C22-FFF4-66D2DA7C95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D5D2DAF-7094-1AF2-4620-3A591C5DD9A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12" y="935380"/>
            <a:ext cx="2453301" cy="1819072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B483E48-41FA-B5DB-68E6-9B84B6CFF9E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146" y="25844"/>
            <a:ext cx="2202630" cy="1819073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AE78DC9-32C1-FAF5-622E-AB3CB281E9F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7852" y="0"/>
            <a:ext cx="2510535" cy="1744942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5A2664F-3206-8EA3-DBE0-075122803D3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35834" y="-184130"/>
            <a:ext cx="1452270" cy="192907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0BB9A76-1C40-1BE5-41EC-3636787E6A5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5834" y="4624650"/>
            <a:ext cx="2001227" cy="152997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113CA163-B9BF-6C1B-33F4-515D54CE89D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025" y="2680322"/>
            <a:ext cx="9266723" cy="424928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23BC011-F69E-C94D-932C-BE7643101B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39627" y="3429000"/>
            <a:ext cx="1371719" cy="1024217"/>
          </a:xfrm>
          <a:prstGeom prst="rect">
            <a:avLst/>
          </a:prstGeom>
        </p:spPr>
      </p:pic>
      <p:sp>
        <p:nvSpPr>
          <p:cNvPr id="23" name="Управляющая кнопка: &quot;На главную&quot; 2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D5F3B264-7F6D-FDA8-0C1C-59F9D8743980}"/>
              </a:ext>
            </a:extLst>
          </p:cNvPr>
          <p:cNvSpPr/>
          <p:nvPr/>
        </p:nvSpPr>
        <p:spPr>
          <a:xfrm>
            <a:off x="11202456" y="5931083"/>
            <a:ext cx="750252" cy="87470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8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18 -0.03704 L 0.40873 0.09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33333E-6 L -0.06224 0.2652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2" y="1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-0.60847 0.3377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430" y="168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</Words>
  <Application>Microsoft Office PowerPoint</Application>
  <PresentationFormat>Широкоэкранный</PresentationFormat>
  <Paragraphs>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«Подбери слово к букве»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«Подбери слово к букве»</dc:title>
  <dc:creator>Наташа Перепечко</dc:creator>
  <cp:lastModifiedBy>Наташа Перепечко</cp:lastModifiedBy>
  <cp:revision>2</cp:revision>
  <dcterms:created xsi:type="dcterms:W3CDTF">2023-01-31T11:12:26Z</dcterms:created>
  <dcterms:modified xsi:type="dcterms:W3CDTF">2023-02-05T06:17:39Z</dcterms:modified>
</cp:coreProperties>
</file>