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2" autoAdjust="0"/>
    <p:restoredTop sz="94673" autoAdjust="0"/>
  </p:normalViewPr>
  <p:slideViewPr>
    <p:cSldViewPr>
      <p:cViewPr>
        <p:scale>
          <a:sx n="66" d="100"/>
          <a:sy n="66" d="100"/>
        </p:scale>
        <p:origin x="-1930" y="-4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1614804973_38-p-fon-dlya-prezentatsii-detskii-sad-4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700090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1071538" y="1214422"/>
            <a:ext cx="7117654" cy="55399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РЕГИОНАЛЬНЫЙ ФЕСТИВАЛЬ ПЕДАГОГИЧЕСКИХ ИДЕЙ-2023</a:t>
            </a:r>
          </a:p>
          <a:p>
            <a:r>
              <a:rPr lang="ru-RU" b="1" i="1" dirty="0" smtClean="0"/>
              <a:t>                                         НОМИНАЦИЯ «ОТКРЫТИЕ»</a:t>
            </a:r>
          </a:p>
          <a:p>
            <a:endParaRPr lang="ru-RU" b="1" i="1" dirty="0" smtClean="0"/>
          </a:p>
          <a:p>
            <a:endParaRPr lang="ru-RU" b="1" i="1" dirty="0" smtClean="0"/>
          </a:p>
          <a:p>
            <a:endParaRPr lang="ru-RU" b="1" i="1" dirty="0" smtClean="0"/>
          </a:p>
          <a:p>
            <a:r>
              <a:rPr lang="ru-RU" b="1" i="1" dirty="0" smtClean="0">
                <a:solidFill>
                  <a:srgbClr val="FF0000"/>
                </a:solidFill>
                <a:latin typeface="Bahnschrift" pitchFamily="34" charset="0"/>
              </a:rPr>
              <a:t>ТВОРЧЕСКАЯ САМОПРЕЗЕНТАЦИЯ ВОСПИТАТЕЛЯ (ПОРТФОЛИО)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Bahnschrift" pitchFamily="34" charset="0"/>
              </a:rPr>
              <a:t>                                                    и   ПЕДАГОГИЧЕСКОГО КЕЙСА</a:t>
            </a:r>
          </a:p>
          <a:p>
            <a:endParaRPr lang="ru-RU" b="1" i="1" dirty="0" smtClean="0">
              <a:solidFill>
                <a:srgbClr val="FF0000"/>
              </a:solidFill>
              <a:latin typeface="Bahnschrift" pitchFamily="34" charset="0"/>
            </a:endParaRPr>
          </a:p>
          <a:p>
            <a:endParaRPr lang="ru-RU" b="1" i="1" dirty="0" smtClean="0">
              <a:solidFill>
                <a:srgbClr val="FF0000"/>
              </a:solidFill>
              <a:latin typeface="Bahnschrift" pitchFamily="34" charset="0"/>
            </a:endParaRPr>
          </a:p>
          <a:p>
            <a:r>
              <a:rPr lang="ru-RU" b="1" i="1" dirty="0" smtClean="0">
                <a:solidFill>
                  <a:srgbClr val="7030A0"/>
                </a:solidFill>
                <a:latin typeface="Bahnschrift" pitchFamily="34" charset="0"/>
              </a:rPr>
              <a:t>                       </a:t>
            </a:r>
            <a:r>
              <a:rPr lang="ru-RU" sz="2400" b="1" i="1" dirty="0" smtClean="0">
                <a:solidFill>
                  <a:srgbClr val="7030A0"/>
                </a:solidFill>
                <a:latin typeface="Bahnschrift" pitchFamily="34" charset="0"/>
              </a:rPr>
              <a:t>ИВШИНОЙ ЕЛЕНЫ СЕРГЕЕВНЫ</a:t>
            </a:r>
          </a:p>
          <a:p>
            <a:endParaRPr lang="ru-RU" sz="2400" b="1" i="1" dirty="0" smtClean="0">
              <a:solidFill>
                <a:srgbClr val="7030A0"/>
              </a:solidFill>
              <a:latin typeface="Bahnschrift" pitchFamily="34" charset="0"/>
            </a:endParaRPr>
          </a:p>
          <a:p>
            <a:endParaRPr lang="ru-RU" sz="2400" b="1" i="1" dirty="0" smtClean="0">
              <a:solidFill>
                <a:srgbClr val="7030A0"/>
              </a:solidFill>
              <a:latin typeface="Bahnschrift" pitchFamily="34" charset="0"/>
            </a:endParaRPr>
          </a:p>
          <a:p>
            <a:r>
              <a:rPr lang="ru-RU" sz="2400" b="1" i="1" dirty="0" smtClean="0">
                <a:solidFill>
                  <a:srgbClr val="7030A0"/>
                </a:solidFill>
                <a:latin typeface="Bahnschrift" pitchFamily="34" charset="0"/>
              </a:rPr>
              <a:t>МАДОУ №22 «Город детства» </a:t>
            </a:r>
            <a:r>
              <a:rPr lang="ru-RU" sz="2400" b="1" i="1" dirty="0" err="1" smtClean="0">
                <a:solidFill>
                  <a:srgbClr val="7030A0"/>
                </a:solidFill>
                <a:latin typeface="Bahnschrift" pitchFamily="34" charset="0"/>
              </a:rPr>
              <a:t>р</a:t>
            </a:r>
            <a:r>
              <a:rPr lang="ru-RU" sz="2400" b="1" i="1" dirty="0" smtClean="0">
                <a:solidFill>
                  <a:srgbClr val="7030A0"/>
                </a:solidFill>
                <a:latin typeface="Bahnschrift" pitchFamily="34" charset="0"/>
              </a:rPr>
              <a:t>/п.Дрожжино</a:t>
            </a:r>
          </a:p>
          <a:p>
            <a:endParaRPr lang="ru-RU" sz="2400" b="1" i="1" dirty="0" smtClean="0">
              <a:solidFill>
                <a:srgbClr val="7030A0"/>
              </a:solidFill>
              <a:latin typeface="Bahnschrift" pitchFamily="34" charset="0"/>
            </a:endParaRPr>
          </a:p>
          <a:p>
            <a:endParaRPr lang="ru-RU" sz="2400" b="1" i="1" dirty="0" smtClean="0">
              <a:solidFill>
                <a:srgbClr val="7030A0"/>
              </a:solidFill>
              <a:latin typeface="Bahnschrift" pitchFamily="34" charset="0"/>
            </a:endParaRPr>
          </a:p>
          <a:p>
            <a:r>
              <a:rPr lang="ru-RU" sz="2400" b="1" i="1" dirty="0" smtClean="0">
                <a:solidFill>
                  <a:srgbClr val="7030A0"/>
                </a:solidFill>
                <a:latin typeface="Bahnschrift" pitchFamily="34" charset="0"/>
              </a:rPr>
              <a:t>                               2023г.</a:t>
            </a:r>
          </a:p>
          <a:p>
            <a:endParaRPr lang="ru-RU" sz="2400" b="1" i="1" dirty="0" smtClean="0">
              <a:solidFill>
                <a:srgbClr val="FF0000"/>
              </a:solidFill>
              <a:latin typeface="Bahnschrift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571472" y="928670"/>
            <a:ext cx="735811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                                   КЕЙС№3</a:t>
            </a:r>
          </a:p>
          <a:p>
            <a:r>
              <a:rPr lang="ru-RU" b="1" dirty="0" smtClean="0"/>
              <a:t>За Димой в детский сад пришла мама. Он радостно ей: «Мама, а мы сегодня птичку клеили!»</a:t>
            </a:r>
            <a:endParaRPr lang="ru-RU" dirty="0" smtClean="0"/>
          </a:p>
          <a:p>
            <a:r>
              <a:rPr lang="ru-RU" b="1" dirty="0" smtClean="0"/>
              <a:t>Мама :»Почему у тебя вся одежда мокрая?»</a:t>
            </a:r>
            <a:endParaRPr lang="ru-RU" dirty="0" smtClean="0"/>
          </a:p>
          <a:p>
            <a:r>
              <a:rPr lang="ru-RU" b="1" dirty="0" smtClean="0"/>
              <a:t>Воспитательница сказала, что очень старался.</a:t>
            </a:r>
            <a:endParaRPr lang="ru-RU" dirty="0" smtClean="0"/>
          </a:p>
          <a:p>
            <a:r>
              <a:rPr lang="ru-RU" b="1" dirty="0" smtClean="0"/>
              <a:t>Мама: «Сколько раз тебе говорить – клади штаны и варежки на батарею!»</a:t>
            </a:r>
            <a:endParaRPr lang="ru-RU" dirty="0" smtClean="0"/>
          </a:p>
          <a:p>
            <a:r>
              <a:rPr lang="ru-RU" b="1" dirty="0" smtClean="0"/>
              <a:t>Дима : «Я ещё дома попробую такую птичку сделать!»</a:t>
            </a:r>
            <a:endParaRPr lang="ru-RU" dirty="0" smtClean="0"/>
          </a:p>
          <a:p>
            <a:r>
              <a:rPr lang="ru-RU" b="1" dirty="0" smtClean="0"/>
              <a:t>Мама: « Вот теперь пойдёшь в мокром.»</a:t>
            </a:r>
            <a:endParaRPr lang="ru-RU" dirty="0" smtClean="0"/>
          </a:p>
          <a:p>
            <a:r>
              <a:rPr lang="ru-RU" b="1" dirty="0" smtClean="0"/>
              <a:t>Мальчик замолчал и стал нехотя одеваться.</a:t>
            </a:r>
          </a:p>
          <a:p>
            <a:r>
              <a:rPr lang="ru-RU" b="1" dirty="0" smtClean="0"/>
              <a:t>                                               Возможные решения :</a:t>
            </a:r>
          </a:p>
          <a:p>
            <a:r>
              <a:rPr lang="ru-RU" b="1" dirty="0" smtClean="0"/>
              <a:t>Поговорить с мамой мальчика что таким образом у ребенка  гаснет интерес, желание делиться своими переживаниями, не доводит до конца начатое дело. Диме нужен словесный стимул. Надо дать понять значимость его труда для других. Посоветовать быть  рядом с ребёнком, а не над , объясняться с ним на равных.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1428728" y="1714488"/>
            <a:ext cx="621510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                       КЕЙС№4</a:t>
            </a:r>
          </a:p>
          <a:p>
            <a:r>
              <a:rPr lang="ru-RU" b="1" dirty="0" smtClean="0"/>
              <a:t>Во вторую младшую  группу детского сада недавно поступил Сережа (3 года). До этого в детский сад он не ходил. После игры с машинкой оставил ее посередине комнаты.</a:t>
            </a:r>
            <a:endParaRPr lang="ru-RU" dirty="0" smtClean="0"/>
          </a:p>
          <a:p>
            <a:r>
              <a:rPr lang="ru-RU" b="1" dirty="0" smtClean="0"/>
              <a:t>                            Возможное решение:</a:t>
            </a:r>
            <a:endParaRPr lang="ru-RU" dirty="0" smtClean="0"/>
          </a:p>
          <a:p>
            <a:r>
              <a:rPr lang="ru-RU" b="1" dirty="0" smtClean="0"/>
              <a:t> В этой ситуации воспитательница должна учесть, что мальчик – новичок, он пока еще не знает правил детского сада. Необходимо учесть и его тревожное состояние. Ей нужно спокойно, доходчиво рассказать о правилах поведения в детском саду, затем с доброжелательной интонацией предложить: «Давай мы с тобой отвезем машинку туда, где она должна быть, то есть в гараж». Мальчик охотно выполнит это требование.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357166"/>
            <a:ext cx="1061991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                        «ДЕТИ- ЦВЕТЫ ЖИЗНИ»</a:t>
            </a:r>
          </a:p>
          <a:p>
            <a:endParaRPr lang="ru-RU" sz="3200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</a:rPr>
              <a:t>ЖЕЛАЮ ВАМ ВСЕМ, УВАЖАЕМЫЕ КОЛЛЕГИ,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 ДОЛГИХ ЛЕТ ЖИЗНИ И МОРЕ ЦВЕТОВ!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РАДУЙТЕСЬ И НАСЛАЖДАЙТЕСЬ КАЖДЫМ 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МГНОВЕНИЕМ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 ОТ ОБЩЕНИЯ С ЭТИМИ ЧУДЕСНЫМИ ЦВЕТАМИ!!!</a:t>
            </a:r>
          </a:p>
          <a:p>
            <a:endParaRPr lang="ru-RU" sz="3200" b="1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5">
                    <a:lumMod val="50000"/>
                  </a:schemeClr>
                </a:solidFill>
              </a:rPr>
              <a:t>             ВСЕМ ТВОРЧЕСКИХ УСПЕХОВ!!!</a:t>
            </a:r>
          </a:p>
          <a:p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2.jpg"/>
          <p:cNvPicPr>
            <a:picLocks noGrp="1" noChangeAspect="1"/>
          </p:cNvPicPr>
          <p:nvPr>
            <p:ph type="pic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FaceApp_166314047302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642918"/>
            <a:ext cx="5072066" cy="62150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5984" y="0"/>
            <a:ext cx="395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0070C0"/>
                </a:solidFill>
              </a:rPr>
              <a:t>ВИЗИТНАЯ КАРТОЧКА</a:t>
            </a:r>
            <a:endParaRPr lang="ru-RU" sz="3200" i="1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3504" y="785794"/>
            <a:ext cx="38438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ИВШИНА ЕЛЕНА СЕРГЕЕВНА</a:t>
            </a:r>
          </a:p>
          <a:p>
            <a:endParaRPr lang="ru-RU" sz="2000" b="1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5072066" y="1214422"/>
            <a:ext cx="434949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14 августа 1991 года рождения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ВОСПИТАТЕЛЬ </a:t>
            </a:r>
            <a:r>
              <a:rPr lang="ru-RU" b="1" dirty="0" smtClean="0"/>
              <a:t>МАДОУ№22 «Город </a:t>
            </a:r>
          </a:p>
          <a:p>
            <a:r>
              <a:rPr lang="ru-RU" b="1" dirty="0" smtClean="0"/>
              <a:t>детства» </a:t>
            </a:r>
            <a:r>
              <a:rPr lang="ru-RU" b="1" dirty="0" err="1" smtClean="0"/>
              <a:t>р</a:t>
            </a:r>
            <a:r>
              <a:rPr lang="ru-RU" b="1" smtClean="0"/>
              <a:t>/п.Дрожжино</a:t>
            </a:r>
            <a:endParaRPr lang="ru-RU" b="1" dirty="0" smtClean="0"/>
          </a:p>
          <a:p>
            <a:r>
              <a:rPr lang="ru-RU" b="1" dirty="0" smtClean="0"/>
              <a:t>Образование -</a:t>
            </a:r>
            <a:r>
              <a:rPr lang="ru-RU" b="1" dirty="0" err="1" smtClean="0">
                <a:solidFill>
                  <a:srgbClr val="FF0000"/>
                </a:solidFill>
              </a:rPr>
              <a:t>средне-специальное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/>
              <a:t>В 2009 году окончила </a:t>
            </a:r>
          </a:p>
          <a:p>
            <a:r>
              <a:rPr lang="ru-RU" b="1" dirty="0" smtClean="0"/>
              <a:t>Александровский </a:t>
            </a:r>
            <a:r>
              <a:rPr lang="ru-RU" b="1" dirty="0" err="1" smtClean="0"/>
              <a:t>проффесиональный</a:t>
            </a:r>
            <a:endParaRPr lang="ru-RU" b="1" dirty="0" smtClean="0"/>
          </a:p>
          <a:p>
            <a:r>
              <a:rPr lang="ru-RU" b="1" dirty="0" smtClean="0"/>
              <a:t> колледж по специальности</a:t>
            </a:r>
          </a:p>
          <a:p>
            <a:r>
              <a:rPr lang="ru-RU" b="1" dirty="0" smtClean="0"/>
              <a:t>конторский служащий (бухгалтер)</a:t>
            </a:r>
          </a:p>
          <a:p>
            <a:r>
              <a:rPr lang="ru-RU" b="1" dirty="0" smtClean="0"/>
              <a:t>В 2022 году окончила  курс</a:t>
            </a:r>
          </a:p>
          <a:p>
            <a:r>
              <a:rPr lang="ru-RU" b="1" dirty="0" smtClean="0"/>
              <a:t>профессиональной переподготовки</a:t>
            </a:r>
          </a:p>
          <a:p>
            <a:r>
              <a:rPr lang="ru-RU" b="1" dirty="0" smtClean="0"/>
              <a:t>«Воспитатель детей дошкольного </a:t>
            </a:r>
          </a:p>
          <a:p>
            <a:r>
              <a:rPr lang="ru-RU" b="1" dirty="0" smtClean="0"/>
              <a:t>возраста»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Педагогический стаж -2года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КПК- </a:t>
            </a:r>
            <a:r>
              <a:rPr lang="ru-RU" b="1" dirty="0" smtClean="0"/>
              <a:t>«Актуальные вопросы </a:t>
            </a:r>
            <a:r>
              <a:rPr lang="ru-RU" b="1" dirty="0" err="1" smtClean="0"/>
              <a:t>информа</a:t>
            </a:r>
            <a:r>
              <a:rPr lang="ru-RU" b="1" dirty="0" smtClean="0"/>
              <a:t>-</a:t>
            </a:r>
          </a:p>
          <a:p>
            <a:r>
              <a:rPr lang="ru-RU" b="1" dirty="0" err="1" smtClean="0"/>
              <a:t>ционно-коммуникативных</a:t>
            </a:r>
            <a:r>
              <a:rPr lang="ru-RU" b="1" dirty="0" smtClean="0"/>
              <a:t> технологий в </a:t>
            </a:r>
          </a:p>
          <a:p>
            <a:r>
              <a:rPr lang="ru-RU" b="1" dirty="0" smtClean="0"/>
              <a:t>Образовательный и воспитательный процесс в условиях реализации ФГОС</a:t>
            </a:r>
          </a:p>
          <a:p>
            <a:r>
              <a:rPr lang="ru-RU" b="1" dirty="0" smtClean="0"/>
              <a:t>ДО»(72ч) 2022г.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37" y="0"/>
            <a:ext cx="9123725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48" y="571480"/>
            <a:ext cx="8483861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7030A0"/>
                </a:solidFill>
              </a:rPr>
              <a:t>ВЫБЕРИТЕ СЕБЕ ПРОФЕССИЮ ПО ДУШЕ, И ВАМ НЕ ПРИЙДЕТСЯ РАБОТАТЬ НИ 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ОДНОГО ДНЯ В СВОЕЙ ЖИЗНИ.</a:t>
            </a:r>
          </a:p>
          <a:p>
            <a:r>
              <a:rPr lang="ru-RU" b="1" i="1" dirty="0" smtClean="0">
                <a:solidFill>
                  <a:srgbClr val="7030A0"/>
                </a:solidFill>
              </a:rPr>
              <a:t>                                                                                                                   КОНФУЦИЙ.</a:t>
            </a:r>
          </a:p>
          <a:p>
            <a:r>
              <a:rPr lang="ru-RU" b="1" i="1" dirty="0" smtClean="0"/>
              <a:t>Мир уникален, прекрасен и удивителен, нужно только научиться эту красоту </a:t>
            </a:r>
          </a:p>
          <a:p>
            <a:r>
              <a:rPr lang="ru-RU" b="1" i="1" dirty="0" smtClean="0"/>
              <a:t>видеть и беречь.</a:t>
            </a:r>
          </a:p>
          <a:p>
            <a:r>
              <a:rPr lang="ru-RU" b="1" i="1" dirty="0" smtClean="0"/>
              <a:t>Во всяком случае я смотрю на мир с любовью! Все в этом мире не случайно!</a:t>
            </a:r>
          </a:p>
          <a:p>
            <a:r>
              <a:rPr lang="ru-RU" b="1" i="1" dirty="0" smtClean="0"/>
              <a:t>Когда-то давно я совершенно неожиданно выбрала себе профессию,</a:t>
            </a:r>
          </a:p>
          <a:p>
            <a:r>
              <a:rPr lang="ru-RU" b="1" i="1" dirty="0" smtClean="0"/>
              <a:t>Но прошло время и я поняла ,</a:t>
            </a:r>
          </a:p>
          <a:p>
            <a:r>
              <a:rPr lang="ru-RU" b="1" i="1" dirty="0" smtClean="0"/>
              <a:t>что это была не случайность, а счастливый случай!</a:t>
            </a:r>
          </a:p>
          <a:p>
            <a:r>
              <a:rPr lang="ru-RU" b="1" i="1" dirty="0" smtClean="0"/>
              <a:t>Ведь именно здесь, в детском саду, жизнь не стоит на месте и каждый день</a:t>
            </a:r>
          </a:p>
          <a:p>
            <a:r>
              <a:rPr lang="ru-RU" b="1" i="1" dirty="0" smtClean="0"/>
              <a:t> не повторим!</a:t>
            </a:r>
          </a:p>
          <a:p>
            <a:r>
              <a:rPr lang="ru-RU" b="1" i="1" dirty="0" smtClean="0"/>
              <a:t>Свою профессию я очень люблю!</a:t>
            </a:r>
          </a:p>
          <a:p>
            <a:r>
              <a:rPr lang="ru-RU" b="1" i="1" dirty="0" smtClean="0"/>
              <a:t>Я считаю, что дети </a:t>
            </a:r>
            <a:r>
              <a:rPr lang="ru-RU" b="1" i="1" dirty="0" err="1" smtClean="0"/>
              <a:t>являються</a:t>
            </a:r>
            <a:r>
              <a:rPr lang="ru-RU" b="1" i="1" dirty="0" smtClean="0"/>
              <a:t> даром Божьим и ни с чем несравнимым </a:t>
            </a:r>
          </a:p>
          <a:p>
            <a:r>
              <a:rPr lang="ru-RU" b="1" i="1" dirty="0" smtClean="0"/>
              <a:t>сокровищем, которое дается не всем людям, поэтому я стараюсь относиться</a:t>
            </a:r>
          </a:p>
          <a:p>
            <a:r>
              <a:rPr lang="ru-RU" b="1" i="1" dirty="0" smtClean="0"/>
              <a:t>к ним с заботой, добротой и любовью.</a:t>
            </a:r>
          </a:p>
          <a:p>
            <a:r>
              <a:rPr lang="ru-RU" b="1" i="1" dirty="0" smtClean="0"/>
              <a:t>Я – счастливый человек!</a:t>
            </a:r>
          </a:p>
          <a:p>
            <a:r>
              <a:rPr lang="ru-RU" b="1" i="1" dirty="0" smtClean="0"/>
              <a:t>Думать о детях, заботиться о них и любить – самое прекрасное чувство,</a:t>
            </a:r>
          </a:p>
          <a:p>
            <a:r>
              <a:rPr lang="ru-RU" b="1" i="1" dirty="0" smtClean="0"/>
              <a:t>Которое дано испытать не каждому! И этим я счастлива!!!</a:t>
            </a:r>
          </a:p>
          <a:p>
            <a:endParaRPr lang="ru-RU" b="1" i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20230128_1000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0"/>
            <a:ext cx="4000510" cy="4643446"/>
          </a:xfrm>
          <a:prstGeom prst="rect">
            <a:avLst/>
          </a:prstGeom>
        </p:spPr>
      </p:pic>
      <p:pic>
        <p:nvPicPr>
          <p:cNvPr id="5" name="Рисунок 4" descr="IMG_20230128_10012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14282" y="2143116"/>
            <a:ext cx="4357718" cy="457200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500042"/>
            <a:ext cx="29770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МОЙ ДЕВИЗ: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3438" y="5143512"/>
            <a:ext cx="513088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«Если воспитатель верит в сказку-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В нее поверят и дети!»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_20230128_10024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10" y="357166"/>
            <a:ext cx="4114800" cy="5572140"/>
          </a:xfrm>
          <a:prstGeom prst="rect">
            <a:avLst/>
          </a:prstGeom>
        </p:spPr>
      </p:pic>
      <p:pic>
        <p:nvPicPr>
          <p:cNvPr id="5" name="Рисунок 4" descr="IMG_20230128_10024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4876" y="357166"/>
            <a:ext cx="4114800" cy="55721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910" y="1428736"/>
            <a:ext cx="8884893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Понимание детей приходит с опытом , в процессе длительной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 систематической работы.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Улучшение качества воспитательно-образовательной деятельности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 во многом зависит от повышения уровня профессионального мастерства,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компетентности, умения анализировать свою работу, творчески подходить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к выбору методов воспитания.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В своей работе я применяю следующие современные педагогические 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технологии: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*</a:t>
            </a:r>
            <a:r>
              <a:rPr lang="ru-RU" sz="2000" b="1" dirty="0" err="1" smtClean="0">
                <a:solidFill>
                  <a:srgbClr val="7030A0"/>
                </a:solidFill>
              </a:rPr>
              <a:t>Здоровьесберегающие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*Технологии проблемного обучения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*Технологии проектной деятельности</a:t>
            </a:r>
          </a:p>
          <a:p>
            <a:r>
              <a:rPr lang="ru-RU" sz="2000" b="1" dirty="0" smtClean="0">
                <a:solidFill>
                  <a:srgbClr val="7030A0"/>
                </a:solidFill>
              </a:rPr>
              <a:t>*</a:t>
            </a:r>
            <a:r>
              <a:rPr lang="ru-RU" sz="2000" b="1" dirty="0" err="1" smtClean="0">
                <a:solidFill>
                  <a:srgbClr val="7030A0"/>
                </a:solidFill>
              </a:rPr>
              <a:t>Сказкотерапии</a:t>
            </a:r>
            <a:endParaRPr lang="ru-RU" sz="2000" b="1" dirty="0" smtClean="0">
              <a:solidFill>
                <a:srgbClr val="7030A0"/>
              </a:solidFill>
            </a:endParaRPr>
          </a:p>
          <a:p>
            <a:r>
              <a:rPr lang="ru-RU" sz="2000" b="1" dirty="0" smtClean="0">
                <a:solidFill>
                  <a:srgbClr val="7030A0"/>
                </a:solidFill>
              </a:rPr>
              <a:t>*Технологии личностно-ориентированного подхода.</a:t>
            </a:r>
          </a:p>
          <a:p>
            <a:endParaRPr lang="ru-RU" b="1" dirty="0" smtClean="0">
              <a:solidFill>
                <a:srgbClr val="7030A0"/>
              </a:solidFill>
            </a:endParaRPr>
          </a:p>
          <a:p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57194725_3-pibig-info-p-kartinki-detskie-dlya-fona-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500562" y="142852"/>
            <a:ext cx="557401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Что такое детский сад?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Детский сад-это сад, где стоят деревья в ряд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И на каждой ветке вырастают детки.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Румяные, счастливые, крикливые, драчливые,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Прицеплены за бантики, как на елке фантики.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И смеются, и жужжат,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Словно пчелы в мае….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Что такое детский сад, я, конечно, знаю!!!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                                          Е. </a:t>
            </a:r>
            <a:r>
              <a:rPr lang="ru-RU" dirty="0" err="1" smtClean="0">
                <a:solidFill>
                  <a:srgbClr val="002060"/>
                </a:solidFill>
              </a:rPr>
              <a:t>Чаповецкий</a:t>
            </a:r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14546" y="3500438"/>
            <a:ext cx="4473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ПЕДАГОГИЧЕСКИЙ КЕЙС</a:t>
            </a:r>
            <a:endParaRPr lang="ru-RU" sz="32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614643292_58-p-fon-detskii-sad-dlya-fotoshopa-6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5" name="TextBox 4"/>
          <p:cNvSpPr txBox="1"/>
          <p:nvPr/>
        </p:nvSpPr>
        <p:spPr>
          <a:xfrm>
            <a:off x="1285852" y="857232"/>
            <a:ext cx="76438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                             КЕЙС№1</a:t>
            </a:r>
          </a:p>
          <a:p>
            <a:r>
              <a:rPr lang="ru-RU" b="1" dirty="0" smtClean="0"/>
              <a:t>Мальчик Ваня(6 лет) ежедневно приходит с прогулки грязным с ног до головы.</a:t>
            </a:r>
          </a:p>
          <a:p>
            <a:r>
              <a:rPr lang="ru-RU" b="1" dirty="0" smtClean="0"/>
              <a:t>Родители обвиняют педагога, что он не следит за их ребенком. Воспитатель предлагает родителям быть на прогулке с Ваней и держать его за руку.</a:t>
            </a:r>
          </a:p>
          <a:p>
            <a:r>
              <a:rPr lang="ru-RU" b="1" dirty="0" smtClean="0"/>
              <a:t>                                Возможные решения:</a:t>
            </a:r>
          </a:p>
          <a:p>
            <a:r>
              <a:rPr lang="ru-RU" b="1" dirty="0" smtClean="0"/>
              <a:t>Объяснить родителям ,что ребенок в 6 лет уже должен быть обучен навыками ухода за одеждой. Через год ему идти в школу и если не решить данную проблему то это грозит превратиться в катастрофу. </a:t>
            </a:r>
            <a:endParaRPr lang="ru-RU" dirty="0" smtClean="0"/>
          </a:p>
          <a:p>
            <a:r>
              <a:rPr lang="ru-RU" b="1" dirty="0" smtClean="0"/>
              <a:t>Ване предложить играть в игру- если у него одежда чистая, то он получает маленький приз. Учить его следить за своей одеждой самому, в шкаф кладем щетку для одежды и влажные салфетки.</a:t>
            </a:r>
          </a:p>
          <a:p>
            <a:endParaRPr lang="ru-RU" dirty="0" smtClean="0"/>
          </a:p>
          <a:p>
            <a:endParaRPr lang="ru-RU" b="1" dirty="0" smtClean="0"/>
          </a:p>
          <a:p>
            <a:r>
              <a:rPr lang="ru-RU" dirty="0" smtClean="0"/>
              <a:t>        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b252a_e2dc6a72a0b44c509a91bcb332e01989_mv2_d_1920_1440_s_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28596" y="1000108"/>
            <a:ext cx="83582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                                               КЕЙС№2</a:t>
            </a:r>
          </a:p>
          <a:p>
            <a:r>
              <a:rPr lang="ru-RU" b="1" dirty="0" smtClean="0"/>
              <a:t>В группе есть девочка Маша, которая не очень хорошо рисует. Когда мама видит ее работы то говорит « Опять ты хуже всех нарисовала!». Девочка перестала совсем участвовать в уроках рисования. Мама, на замечания педагога отвечает, что учит дочь самой справляться с трудностями.</a:t>
            </a:r>
          </a:p>
          <a:p>
            <a:r>
              <a:rPr lang="ru-RU" b="1" dirty="0" smtClean="0"/>
              <a:t>                                          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                                                   Возможные решения:</a:t>
            </a:r>
          </a:p>
          <a:p>
            <a:r>
              <a:rPr lang="ru-RU" b="1" dirty="0" smtClean="0"/>
              <a:t>Используем новые техники, которые помогут ребенку снять страх рисования. Повысить самооценку ребенку и уговорить участвовать в занятиях и конкурсах.</a:t>
            </a:r>
            <a:endParaRPr lang="ru-RU" dirty="0" smtClean="0"/>
          </a:p>
          <a:p>
            <a:r>
              <a:rPr lang="ru-RU" b="1" dirty="0" smtClean="0"/>
              <a:t>Маме ребенка провести консультацию и поговорить о том, какую роль играет критика </a:t>
            </a:r>
            <a:r>
              <a:rPr lang="ru-RU" b="1" dirty="0" smtClean="0"/>
              <a:t>взрослого  </a:t>
            </a:r>
            <a:r>
              <a:rPr lang="ru-RU" b="1" dirty="0" smtClean="0"/>
              <a:t>на ребенка.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820</Words>
  <PresentationFormat>Экран (4:3)</PresentationFormat>
  <Paragraphs>123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20</cp:revision>
  <dcterms:created xsi:type="dcterms:W3CDTF">2023-02-02T10:27:03Z</dcterms:created>
  <dcterms:modified xsi:type="dcterms:W3CDTF">2023-02-05T12:08:31Z</dcterms:modified>
</cp:coreProperties>
</file>