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0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FA8E-9FC8-4ACF-9949-B9C3B8C6D958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959AA-F52A-4131-AEA1-93EBABE34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FA8E-9FC8-4ACF-9949-B9C3B8C6D958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959AA-F52A-4131-AEA1-93EBABE34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FA8E-9FC8-4ACF-9949-B9C3B8C6D958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959AA-F52A-4131-AEA1-93EBABE34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FA8E-9FC8-4ACF-9949-B9C3B8C6D958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959AA-F52A-4131-AEA1-93EBABE34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FA8E-9FC8-4ACF-9949-B9C3B8C6D958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959AA-F52A-4131-AEA1-93EBABE34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FA8E-9FC8-4ACF-9949-B9C3B8C6D958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959AA-F52A-4131-AEA1-93EBABE34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FA8E-9FC8-4ACF-9949-B9C3B8C6D958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959AA-F52A-4131-AEA1-93EBABE34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FA8E-9FC8-4ACF-9949-B9C3B8C6D958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959AA-F52A-4131-AEA1-93EBABE34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FA8E-9FC8-4ACF-9949-B9C3B8C6D958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959AA-F52A-4131-AEA1-93EBABE34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FA8E-9FC8-4ACF-9949-B9C3B8C6D958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959AA-F52A-4131-AEA1-93EBABE34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FA8E-9FC8-4ACF-9949-B9C3B8C6D958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959AA-F52A-4131-AEA1-93EBABE34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EFA8E-9FC8-4ACF-9949-B9C3B8C6D958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959AA-F52A-4131-AEA1-93EBABE34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3672616_26-p-fon-dlya-prezentatsii-vospitatelya-detskog-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11760" y="548680"/>
            <a:ext cx="65527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Monotype Corsiva" pitchFamily="66" charset="0"/>
              </a:rPr>
              <a:t>Муниципальное общеобразовательное учреждение </a:t>
            </a:r>
          </a:p>
          <a:p>
            <a:pPr algn="ctr"/>
            <a:r>
              <a:rPr lang="ru-RU" sz="2400" dirty="0" err="1" smtClean="0">
                <a:latin typeface="Monotype Corsiva" pitchFamily="66" charset="0"/>
              </a:rPr>
              <a:t>Николо-Кропоткинская</a:t>
            </a:r>
            <a:r>
              <a:rPr lang="ru-RU" sz="2400" dirty="0" smtClean="0">
                <a:latin typeface="Monotype Corsiva" pitchFamily="66" charset="0"/>
              </a:rPr>
              <a:t> основная общеобразовательная школа</a:t>
            </a:r>
          </a:p>
          <a:p>
            <a:pPr algn="ctr"/>
            <a:r>
              <a:rPr lang="ru-RU" sz="2400" dirty="0" smtClean="0">
                <a:latin typeface="Monotype Corsiva" pitchFamily="66" charset="0"/>
              </a:rPr>
              <a:t>(дошкольное  отделение) </a:t>
            </a:r>
            <a:endParaRPr lang="ru-RU" sz="2400" dirty="0" smtClean="0">
              <a:latin typeface="Monotype Corsiva" pitchFamily="66" charset="0"/>
            </a:endParaRPr>
          </a:p>
          <a:p>
            <a:pPr algn="ctr"/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6" name="Рисунок 5" descr="https://pp.vk.me/c638025/v638025086/54f0/Z0CNw7WagwI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8640"/>
            <a:ext cx="2016224" cy="20162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475656" y="2924944"/>
            <a:ext cx="7165436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«Экспериментально-исследовательская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деятельность  дошкольников»</a:t>
            </a:r>
          </a:p>
          <a:p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Подготовила: старший  воспитатель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Доронина Елена Александровна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491880" y="270892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Доклад на тему 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4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1613672616_26-p-fon-dlya-prezentatsii-vospitatelya-detskog-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FmmzORndSA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692696"/>
            <a:ext cx="3744416" cy="28024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_232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4048" y="1052736"/>
            <a:ext cx="3615866" cy="48211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827584" y="0"/>
            <a:ext cx="6924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Уголок сказок, творческая мастерская. </a:t>
            </a:r>
            <a:endParaRPr lang="ru-RU" dirty="0"/>
          </a:p>
        </p:txBody>
      </p:sp>
      <p:pic>
        <p:nvPicPr>
          <p:cNvPr id="7" name="Рисунок 6" descr="DSCN026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27584" y="3717032"/>
            <a:ext cx="3672408" cy="2754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3672616_26-p-fon-dlya-prezentatsii-vospitatelya-detskog-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IMG_586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196752"/>
            <a:ext cx="3921900" cy="52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587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1196752"/>
            <a:ext cx="3921900" cy="52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051720" y="260648"/>
            <a:ext cx="2458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Логопедический пункт.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3672616_26-p-fon-dlya-prezentatsii-vospitatelya-detskog-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https://coolsen.ru/wp-content/uploads/2021/06/97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620688"/>
            <a:ext cx="6660232" cy="49951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3672616_26-p-fon-dlya-prezentatsii-vospitatelya-detskog-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827584" y="53699"/>
            <a:ext cx="7200800" cy="206210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нашем дошкольном отделении  функционируют две группы: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младшей  разновозрастной группе – две подгруппы 2-3 года, 3-4 года,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(где детей 2года  – 3 человека,  3 года- 6 человек, 4 года – 1 человек)= 10 человек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i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старшей  разновозрастной группе- 4-5 лет, 5-6 лет, 6-7 лет,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(где детей  4</a:t>
            </a:r>
            <a:r>
              <a:rPr kumimoji="0" lang="ru-RU" sz="1400" b="0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лет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4 человека, 5 лет -9 человек, 6 лет- 4 человека)=</a:t>
            </a:r>
            <a:r>
              <a:rPr kumimoji="0" lang="ru-RU" sz="1400" b="0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17 человек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IMG_20220118_0837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1" y="2204864"/>
            <a:ext cx="3347627" cy="44737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20220118_09013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2143301"/>
            <a:ext cx="3312368" cy="44266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3672616_26-p-fon-dlya-prezentatsii-vospitatelya-detskog-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67544" y="47656"/>
            <a:ext cx="8208912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Преимущества  разновозрастных групп: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разновозрастной группе младшие дети  развиваются  быстрее, ориентируясь на успехи старших детей.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Старшие дети в разновозрастной группе учатся ответственности, помогая младшим.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Участники такой группы  получают ценный опыт общения с детьми, которые на три-четыре года старше или младше их самих. Этот опыт, часто недоступный для детей, у которых, например, нет братьев и сестер, очень важен для развития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эмпатии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эмоционального интеллекта.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Разновозрастная группа – живая модель социального организма, в котором естественным образом происходит распределение ролей. Такое пространство становится  благоприятным для развития лидерских качеств в детях уже этого возраста, если, конечно, ведущий группы вовремя проведет грамотный анализ и работу.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IMG_20220118_0835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3212976"/>
            <a:ext cx="2413013" cy="3224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20220118_08363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19872" y="3212976"/>
            <a:ext cx="2376264" cy="31756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_20220118_08365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56176" y="3212976"/>
            <a:ext cx="2376264" cy="31756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3672616_26-p-fon-dlya-prezentatsii-vospitatelya-detskog-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84557"/>
            <a:ext cx="835292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обучения и воспитания в разновозрастных группах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имеет определенную сложность, поскольку от педагогов требуются знания специфики работы с разными возрастными группами и умение соотносить программные требования с индивидуальными особенностями воспитанников. Воспитателю необходимо сформировать адекватные отношения между детьми: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где старший помогает младшему и знает, что тот чего-то не умеет, потому что еще мал.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где старший стремится защитить и помочь младшему,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где младший не боится подойти к старшему,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где младший знает что если чего-то не получается сегодня, то получится завтра.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где воспитатель внимателен к каждому ребенку,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где воспитатель учит детей взаимодействовать друг с другом, учит дружить, делиться и решать возникшие конфликты.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20220118_0920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284984"/>
            <a:ext cx="3959112" cy="29625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_20220118_09302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7984" y="3284984"/>
            <a:ext cx="4090841" cy="30610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3672616_26-p-fon-dlya-prezentatsii-vospitatelya-detskog-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1560" y="260648"/>
            <a:ext cx="734481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 непосредственном проведении занятий, дети, которые младше по возрасту,  заканчивают занятие раньше и идут в игровой уголок.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20220118_0935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1196752"/>
            <a:ext cx="6110383" cy="457225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3672616_26-p-fon-dlya-prezentatsii-vospitatelya-detskog-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23528" y="287583"/>
            <a:ext cx="748883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При проведении  занятий по лепке, аппликации, конструированию , воспитатели  для младших детей  задание  готовят полегче, для  более старших детей- сложнее.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На фото занятие по аппликации :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младшие приклеивают готовые детали;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старшие - детали  вырезают сами.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IMG_20220119_09543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2132856"/>
            <a:ext cx="3104656" cy="4149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20220119_09464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23928" y="2276872"/>
            <a:ext cx="4956928" cy="3709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3672616_26-p-fon-dlya-prezentatsii-vospitatelya-detskog-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15616" y="116632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Развивающая предметно- пространственная среда: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_c6l9EzHrvQ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548680"/>
            <a:ext cx="4668210" cy="3493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qajpmrNTI5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1960" y="2924944"/>
            <a:ext cx="4764422" cy="3565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3672616_26-p-fon-dlya-prezentatsii-vospitatelya-detskog-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jmC4X-Nr3k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484784"/>
            <a:ext cx="4464496" cy="3341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39553" y="332656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 актовом зале музыкальный уголок</a:t>
            </a:r>
            <a:endParaRPr lang="ru-RU" dirty="0"/>
          </a:p>
        </p:txBody>
      </p:sp>
      <p:pic>
        <p:nvPicPr>
          <p:cNvPr id="10" name="Рисунок 9" descr="0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260648"/>
            <a:ext cx="3888432" cy="2916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IMG_24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8024" y="3501008"/>
            <a:ext cx="3899926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xdXuRdDjyd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8954" y="1600200"/>
            <a:ext cx="3386091" cy="4525963"/>
          </a:xfrm>
        </p:spPr>
      </p:pic>
      <p:pic>
        <p:nvPicPr>
          <p:cNvPr id="4" name="Рисунок 3" descr="1613672616_26-p-fon-dlya-prezentatsii-vospitatelya-detskog-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 descr="DSCN025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764704"/>
            <a:ext cx="3731907" cy="27989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DSCN025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3" y="863334"/>
            <a:ext cx="3672408" cy="2754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1763688" y="188640"/>
            <a:ext cx="2919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Младшая группа «Бабочки»</a:t>
            </a:r>
            <a:endParaRPr lang="ru-RU" dirty="0"/>
          </a:p>
        </p:txBody>
      </p:sp>
      <p:pic>
        <p:nvPicPr>
          <p:cNvPr id="11" name="Рисунок 10" descr="DSCN026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483768" y="3717032"/>
            <a:ext cx="3816424" cy="2862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348</Words>
  <Application>Microsoft Office PowerPoint</Application>
  <PresentationFormat>Экран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35</cp:revision>
  <dcterms:created xsi:type="dcterms:W3CDTF">2022-01-17T13:09:37Z</dcterms:created>
  <dcterms:modified xsi:type="dcterms:W3CDTF">2022-11-22T11:21:20Z</dcterms:modified>
</cp:coreProperties>
</file>