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1" r:id="rId17"/>
    <p:sldId id="272" r:id="rId18"/>
    <p:sldId id="274" r:id="rId19"/>
    <p:sldId id="275" r:id="rId20"/>
    <p:sldId id="276" r:id="rId21"/>
    <p:sldId id="273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02" autoAdjust="0"/>
  </p:normalViewPr>
  <p:slideViewPr>
    <p:cSldViewPr snapToGrid="0">
      <p:cViewPr varScale="1">
        <p:scale>
          <a:sx n="102" d="100"/>
          <a:sy n="102" d="100"/>
        </p:scale>
        <p:origin x="9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1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91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6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1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0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81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5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47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49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8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46EAF-63D4-47E8-85B3-6C3B2AC181DD}" type="datetimeFigureOut">
              <a:rPr lang="ru-RU" smtClean="0"/>
              <a:t>22.07.2019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0E02E-B824-4285-8524-B221B514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75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e4d/0000e524-a60f4038/2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9" y="0"/>
            <a:ext cx="10493829" cy="689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03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mota.ru/upload/wallpapers/source/2016/06/06/13/02/48883/mota.ru_2016060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646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1zoom.ru/big2/85/237430-Sep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914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1.akspic.ru/image/45564-sosnovyj_les-les-derevo-ekosistema-put-2048x1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287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205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g2.akspic.ru/image/103208-nebo-dikaya_mestnost-voda-vodnyj_put-pribrezhnye_zony-2560x1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25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look.com.ua/pic/201210/1920x1200/look.com.ua-56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"/>
            <a:ext cx="12191999" cy="684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008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artfile.me/wallpaper/21-06-2014/2048x1366/priroda-reki-ozera-les-voda-trava-cvety--839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602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tepliepol.ru/wp-content/uploads/2018/06/ccs-1-0-51270100-1419001372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228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tokkoro.com/picsup/1497680-co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150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img1.goodfon.com/original/5564x3700/5/3c/amalfi-italy-amalfi-italiya-9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0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136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www.verywellfamily.com/thmb/sapwGUBR6fTbKx8NV5Ivu3d00kE=/3866x2580/filters:no_upscale():max_bytes(150000):strip_icc()/Getty_kids_running_park_large_BraunS-56a13e473df78cf77268b9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011" y="0"/>
            <a:ext cx="122610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562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.photosight.ru/73c/6000339_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4019"/>
            <a:ext cx="12192000" cy="688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989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xn--32-7lc6ak.xn--p1ai/rpgu-web-base/services/fileDownload?fileId=7882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s://vesti22.tv/sites/default/files/news/225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6"/>
            <a:ext cx="12192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399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vmersine.com/wp-content/uploads/2015/03/Bankoboev.Ru_bugenvilleya_krasnaya-e1427140904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54"/>
            <a:ext cx="12192000" cy="677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323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culture.ru/storage/images/a2026524f5a4b54aa3674083812ae3f7/c1e14211a03a5946e79d4232dc935f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97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34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ook.com.ua/pic/201305/2560x1600/look.com.ua-688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833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95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-4.photosight.ru/09f/6055560_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8"/>
            <a:ext cx="12192000" cy="686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873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allup.net/wp-content/uploads/2016/01/174035-nature-landsc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04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nfo-vsem.ru/wp-content/uploads/2018/09/image005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742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idefon.com/_ld/180/35846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292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www.1zoom.ru/big2/299/328221-alexfas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07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allpaperscave.ru/images/original/18/05-06/animals-bear-48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1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1442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Широкоэкранный</PresentationFormat>
  <Paragraphs>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2019-07-22T15:50:50Z</dcterms:created>
  <dcterms:modified xsi:type="dcterms:W3CDTF">2019-07-22T17:35:45Z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2635558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