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2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79" r:id="rId6"/>
    <p:sldId id="276" r:id="rId7"/>
    <p:sldId id="277" r:id="rId8"/>
    <p:sldId id="278" r:id="rId9"/>
    <p:sldId id="262" r:id="rId10"/>
    <p:sldId id="273" r:id="rId11"/>
    <p:sldId id="274" r:id="rId12"/>
    <p:sldId id="280" r:id="rId1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5" autoAdjust="0"/>
    <p:restoredTop sz="95407" autoAdjust="0"/>
  </p:normalViewPr>
  <p:slideViewPr>
    <p:cSldViewPr snapToGrid="0">
      <p:cViewPr varScale="1">
        <p:scale>
          <a:sx n="79" d="100"/>
          <a:sy n="79" d="100"/>
        </p:scale>
        <p:origin x="11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7F8-4BA5-B5C7-7D7AE92A40A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7F8-4BA5-B5C7-7D7AE92A40A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7F8-4BA5-B5C7-7D7AE92A40A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7F8-4BA5-B5C7-7D7AE92A40A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CC-46DC-9949-FA40EE06880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4616449311023625"/>
          <c:y val="0.18984373832162044"/>
          <c:w val="0.14560276563044244"/>
          <c:h val="7.7786893268248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23E-4B1E-BA2F-1B2D67AD18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23E-4B1E-BA2F-1B2D67AD18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23E-4B1E-BA2F-1B2D67AD18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23E-4B1E-BA2F-1B2D67AD18F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23E-4B1E-BA2F-1B2D67AD18F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6824484997461731"/>
          <c:y val="0.17930033390173561"/>
          <c:w val="0.25383556533261292"/>
          <c:h val="7.7786893268248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0.75673</cdr:x>
      <cdr:y>0.14195</cdr:y>
    </cdr:from>
    <cdr:to>
      <cdr:x>0.86923</cdr:x>
      <cdr:y>0.3107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FE91E2A-3760-469C-9D14-A1706C3C619F}"/>
            </a:ext>
          </a:extLst>
        </cdr:cNvPr>
        <cdr:cNvSpPr txBox="1"/>
      </cdr:nvSpPr>
      <cdr:spPr>
        <a:xfrm xmlns:a="http://schemas.openxmlformats.org/drawingml/2006/main">
          <a:off x="6150708" y="76916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0.44087</cdr:x>
      <cdr:y>0.05757</cdr:y>
    </cdr:from>
    <cdr:to>
      <cdr:x>0.55769</cdr:x>
      <cdr:y>0.10517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DB91966D-FFF0-4A0A-9C9D-77AB1A23EEF2}"/>
            </a:ext>
          </a:extLst>
        </cdr:cNvPr>
        <cdr:cNvSpPr txBox="1"/>
      </cdr:nvSpPr>
      <cdr:spPr>
        <a:xfrm xmlns:a="http://schemas.openxmlformats.org/drawingml/2006/main">
          <a:off x="3583354" y="311965"/>
          <a:ext cx="949569" cy="2579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0.13654</cdr:x>
      <cdr:y>0.03594</cdr:y>
    </cdr:from>
    <cdr:to>
      <cdr:x>0.5</cdr:x>
      <cdr:y>0.08786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80FE2F14-9A94-4D74-B681-A1012CA0C182}"/>
            </a:ext>
          </a:extLst>
        </cdr:cNvPr>
        <cdr:cNvSpPr txBox="1"/>
      </cdr:nvSpPr>
      <cdr:spPr>
        <a:xfrm xmlns:a="http://schemas.openxmlformats.org/drawingml/2006/main">
          <a:off x="1109785" y="194734"/>
          <a:ext cx="2954215" cy="2813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0.11923</cdr:x>
      <cdr:y>0.07272</cdr:y>
    </cdr:from>
    <cdr:to>
      <cdr:x>0.35288</cdr:x>
      <cdr:y>0.24147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2640D95B-E6BC-4DEC-92C9-E4E0D3D08932}"/>
            </a:ext>
          </a:extLst>
        </cdr:cNvPr>
        <cdr:cNvSpPr txBox="1"/>
      </cdr:nvSpPr>
      <cdr:spPr>
        <a:xfrm xmlns:a="http://schemas.openxmlformats.org/drawingml/2006/main">
          <a:off x="969108" y="394025"/>
          <a:ext cx="1899138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0.02538</cdr:x>
      <cdr:y>0</cdr:y>
    </cdr:from>
    <cdr:to>
      <cdr:x>0.63548</cdr:x>
      <cdr:y>0.10526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14880822-4A4F-4338-B45D-B6A483D7E388}"/>
            </a:ext>
          </a:extLst>
        </cdr:cNvPr>
        <cdr:cNvSpPr txBox="1"/>
      </cdr:nvSpPr>
      <cdr:spPr>
        <a:xfrm xmlns:a="http://schemas.openxmlformats.org/drawingml/2006/main">
          <a:off x="154629" y="0"/>
          <a:ext cx="3716762" cy="3516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/>
            <a:t>          </a:t>
          </a:r>
          <a:r>
            <a:rPr lang="ru-RU" sz="1400" b="1" i="1" dirty="0"/>
            <a:t>Знаете ли вы, в честь кого названа улица нашего города Фёдора Попова?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0.75673</cdr:x>
      <cdr:y>0.14195</cdr:y>
    </cdr:from>
    <cdr:to>
      <cdr:x>0.86923</cdr:x>
      <cdr:y>0.3107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FE91E2A-3760-469C-9D14-A1706C3C619F}"/>
            </a:ext>
          </a:extLst>
        </cdr:cNvPr>
        <cdr:cNvSpPr txBox="1"/>
      </cdr:nvSpPr>
      <cdr:spPr>
        <a:xfrm xmlns:a="http://schemas.openxmlformats.org/drawingml/2006/main">
          <a:off x="6150708" y="76916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0.44087</cdr:x>
      <cdr:y>0.05757</cdr:y>
    </cdr:from>
    <cdr:to>
      <cdr:x>0.55769</cdr:x>
      <cdr:y>0.10517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DB91966D-FFF0-4A0A-9C9D-77AB1A23EEF2}"/>
            </a:ext>
          </a:extLst>
        </cdr:cNvPr>
        <cdr:cNvSpPr txBox="1"/>
      </cdr:nvSpPr>
      <cdr:spPr>
        <a:xfrm xmlns:a="http://schemas.openxmlformats.org/drawingml/2006/main">
          <a:off x="3583354" y="311965"/>
          <a:ext cx="949569" cy="2579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0.1203</cdr:x>
      <cdr:y>0.03594</cdr:y>
    </cdr:from>
    <cdr:to>
      <cdr:x>0.48376</cdr:x>
      <cdr:y>0.08786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80FE2F14-9A94-4D74-B681-A1012CA0C182}"/>
            </a:ext>
          </a:extLst>
        </cdr:cNvPr>
        <cdr:cNvSpPr txBox="1"/>
      </cdr:nvSpPr>
      <cdr:spPr>
        <a:xfrm xmlns:a="http://schemas.openxmlformats.org/drawingml/2006/main">
          <a:off x="607827" y="86583"/>
          <a:ext cx="1836435" cy="125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0.11923</cdr:x>
      <cdr:y>0.07272</cdr:y>
    </cdr:from>
    <cdr:to>
      <cdr:x>0.35288</cdr:x>
      <cdr:y>0.24147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2640D95B-E6BC-4DEC-92C9-E4E0D3D08932}"/>
            </a:ext>
          </a:extLst>
        </cdr:cNvPr>
        <cdr:cNvSpPr txBox="1"/>
      </cdr:nvSpPr>
      <cdr:spPr>
        <a:xfrm xmlns:a="http://schemas.openxmlformats.org/drawingml/2006/main">
          <a:off x="969108" y="394025"/>
          <a:ext cx="1899138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0.12993</cdr:x>
      <cdr:y>0</cdr:y>
    </cdr:from>
    <cdr:to>
      <cdr:x>0.8639</cdr:x>
      <cdr:y>0.09976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14880822-4A4F-4338-B45D-B6A483D7E388}"/>
            </a:ext>
          </a:extLst>
        </cdr:cNvPr>
        <cdr:cNvSpPr txBox="1"/>
      </cdr:nvSpPr>
      <cdr:spPr>
        <a:xfrm xmlns:a="http://schemas.openxmlformats.org/drawingml/2006/main">
          <a:off x="656492" y="0"/>
          <a:ext cx="3708488" cy="2403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i="1" dirty="0"/>
            <a:t>Известно ли Вам, кем был Фёдор Попов?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A3628-0F16-43A2-A1E3-4330EDEFFED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A0A9E-B7CD-4C52-A623-2ECEA6C58A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06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EA0A9E-B7CD-4C52-A623-2ECEA6C58A1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C705-2685-4413-91EF-E2EABDFAC802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FA0D-72B1-401D-9A28-0DBFA231094D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3785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FA0D-72B1-401D-9A28-0DBFA231094D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4965479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FA0D-72B1-401D-9A28-0DBFA231094D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593553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FA0D-72B1-401D-9A28-0DBFA231094D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0130107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FA0D-72B1-401D-9A28-0DBFA231094D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35314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26C8-2AF2-49C9-85BB-18416C12CBFB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807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0F4C4-54E2-4241-8499-E0DCF308E2E1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6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84AE-8A56-4992-9681-EBCE08C2767C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02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EABD-4E6A-4333-BE10-5C36A02EE889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01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92DDB-DDDA-4453-86A4-42E6635EF244}" type="datetime1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62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80F-3D23-482F-9D1A-AE719CB806F1}" type="datetime1">
              <a:rPr lang="ru-RU" smtClean="0"/>
              <a:t>27.10.2021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4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E401-F159-4DD0-BA3C-E58044A6996A}" type="datetime1">
              <a:rPr lang="ru-RU" smtClean="0"/>
              <a:t>27.10.2021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69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72AD-AF41-454D-B496-371D11EDBA2E}" type="datetime1">
              <a:rPr lang="ru-RU" smtClean="0"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18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3A20-ECDB-477E-A748-240505C660D0}" type="datetime1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97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4789B-17CA-4950-A797-85485B0CABCE}" type="datetime1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71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DFA0D-72B1-401D-9A28-0DBFA231094D}" type="datetime1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B3203-11AB-496A-9D36-32C8D7659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36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  <p:sldLayoutId id="2147483945" r:id="rId13"/>
    <p:sldLayoutId id="2147483946" r:id="rId14"/>
    <p:sldLayoutId id="2147483947" r:id="rId15"/>
    <p:sldLayoutId id="2147483948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A7D200B-8FBA-4F43-B57F-9D3D601B6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89" y="1158502"/>
            <a:ext cx="88802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«</a:t>
            </a:r>
            <a:r>
              <a:rPr lang="ru-RU" sz="1800" b="1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Наша гордость – Герой Попов Фёдор К</a:t>
            </a:r>
            <a:r>
              <a:rPr lang="ru-RU" b="1" spc="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узьмич</a:t>
            </a: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551D0A8-F332-45C7-8A19-3DFE5698A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1" y="3429000"/>
            <a:ext cx="4974048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Выполнил: Иванов Илья, 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ученик 4 г класса МАОУ СОШ № 23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Руководитель: Васильева Н.П.</a:t>
            </a:r>
            <a:endParaRPr lang="ru-RU" altLang="ru-RU" sz="900" dirty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 Якутск, 2021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 Попов Федор Кузьмич 1921 - 1943 ">
            <a:extLst>
              <a:ext uri="{FF2B5EF4-FFF2-40B4-BE49-F238E27FC236}">
                <a16:creationId xmlns:a16="http://schemas.microsoft.com/office/drawing/2014/main" id="{18F77F83-8DA5-47EA-B36D-C1866A9AD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231" y="1629508"/>
            <a:ext cx="5802923" cy="342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82F93D9-A09D-486C-BEC4-0AF702858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flipH="1">
            <a:off x="969551" y="6198152"/>
            <a:ext cx="4692695" cy="3651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74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3F7461-1CFF-4622-AFFD-30AB4FF04024}"/>
              </a:ext>
            </a:extLst>
          </p:cNvPr>
          <p:cNvSpPr txBox="1"/>
          <p:nvPr/>
        </p:nvSpPr>
        <p:spPr>
          <a:xfrm>
            <a:off x="515815" y="228540"/>
            <a:ext cx="11359662" cy="6400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Ознакомившись с биографией Фёдора Кузьмича Попова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читая про события войны, можно прийти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такому выводу, что подвиги героев Якутии имеют обширную и интересную историю.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Подвиги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Фёдора Кузьмича Попова имеют своё начало ещё с самого раннего его детства, когда, благодаря отцу у мальчика стали закладываться важные черты характера. Ведь в свои 19 лет он уже смог стать бригадиром родного колхоза «Октябрь». При его руководстве колхоз всегда был передовым. О многом говорит и то, что он обучал грамоте своих родных и участников колхоза, в котором жил наш герой.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Фёдор Кузьмич на войне стал первым гером из народа саха. Ему приходилось преодолевать множество препятствий на своём пути. Он стойко принимал все испытания не сдаваясь, даже когда было очень трудно и сил совсем не хватало. Он шёл напролом на злого врага, преодолевая страшные препятствия.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Из этого мы можем сделать вывод, что Фёдор Кузьмич был человеком высоких устоев, со стойким характером.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человек, преданный своей родине и своему народу!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Проведя опрос среди населения, становится понятным, что про подвиги нашего героя мало кому известны.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Поэтому, проведя данную работу, ознакомившись с биографией Ф.К. Попова, с жизнью этого человека, внесшего огромный вклад в победу в страшной войне, я создал стихотворение. Тем самым хотелось бы внести вклад в увековечивание памяти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Фёдоре Кузьмиче Попове. Считаю, что цель моей работы достигнута.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Пусть это стихотворение будет данью уважения к подвигам Фёдора Кузьмича Попова!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83912940-5977-4397-9F67-27015E36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40534" y="6291898"/>
            <a:ext cx="448081" cy="365125"/>
          </a:xfrm>
        </p:spPr>
        <p:txBody>
          <a:bodyPr/>
          <a:lstStyle/>
          <a:p>
            <a:r>
              <a:rPr lang="ru-RU" sz="14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07400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1458E08-1557-4468-B2CA-1BB183E2FBD0}"/>
              </a:ext>
            </a:extLst>
          </p:cNvPr>
          <p:cNvSpPr txBox="1"/>
          <p:nvPr/>
        </p:nvSpPr>
        <p:spPr>
          <a:xfrm>
            <a:off x="1770185" y="1859853"/>
            <a:ext cx="8077200" cy="2545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Использованные ресурсы: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Попов Фёдор Кузьмич- Википедия.</a:t>
            </a:r>
          </a:p>
          <a:p>
            <a:pPr lvl="0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Герои Советского Союза. Краткий биографический словарь. Воениздат,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1988г.</a:t>
            </a:r>
          </a:p>
          <a:p>
            <a:pPr lvl="0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Журнал «Огонёк»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№ 36, сентябрь 1982 г.</a:t>
            </a:r>
          </a:p>
          <a:p>
            <a:pPr lvl="0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Навечно в сердце народном. Минск, 1984г.</a:t>
            </a:r>
          </a:p>
          <a:p>
            <a:pPr lvl="0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Избеков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Д.Д. Золотые Звезды. Якутск, 1972г.</a:t>
            </a:r>
          </a:p>
          <a:p>
            <a:pPr lvl="0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Рассказы граждан при опросе населения.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 – ресурсы.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88FF2170-2BB7-44D9-BD1A-E845040B1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122596" y="6182039"/>
            <a:ext cx="436358" cy="365125"/>
          </a:xfrm>
        </p:spPr>
        <p:txBody>
          <a:bodyPr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77990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DCE0278C-6C8C-463F-A4CE-F996AE3C4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40535" y="6135146"/>
            <a:ext cx="377743" cy="365125"/>
          </a:xfrm>
        </p:spPr>
        <p:txBody>
          <a:bodyPr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BBD585-7BAC-43B7-8931-2D89937477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937" y="222738"/>
            <a:ext cx="6224955" cy="6060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041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DDFBEF-9683-44CB-9E7A-8351B777A1D9}"/>
              </a:ext>
            </a:extLst>
          </p:cNvPr>
          <p:cNvSpPr txBox="1"/>
          <p:nvPr/>
        </p:nvSpPr>
        <p:spPr>
          <a:xfrm>
            <a:off x="1453662" y="101118"/>
            <a:ext cx="9765323" cy="123764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Оглавление: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Введение …………………………………………………………..……...стр. 3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Краткий анализ биографии Ф.К. Попова……………………….…….стр. 4-5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Опрос населения…………………………………………………….....стр. 6-7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Память о герое………………………………………………..………….стр. 8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Стихотворение «Наш герой»……………………………………………стр.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……………………………………………………………..стр. 10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Использованные ресурсы ……………………………………………...стр. 11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Приложение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………………………………………………………………стр. 12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2709110A-0F0C-4557-A633-9D543DE2C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18985" y="6289350"/>
            <a:ext cx="300241" cy="359438"/>
          </a:xfrm>
        </p:spPr>
        <p:txBody>
          <a:bodyPr/>
          <a:lstStyle/>
          <a:p>
            <a:r>
              <a:rPr lang="ru-RU" sz="1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57732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53F519-0F96-41D8-8C35-394F6FA3CC1B}"/>
              </a:ext>
            </a:extLst>
          </p:cNvPr>
          <p:cNvSpPr txBox="1"/>
          <p:nvPr/>
        </p:nvSpPr>
        <p:spPr>
          <a:xfrm>
            <a:off x="574431" y="-425067"/>
            <a:ext cx="10714892" cy="83381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Введение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Я считаю, что моя тема актуальна, так как в настоящее время школьники очень мало знают информации о подвигах и героях войны, а именно о героях нашей республики, которые сражались за родину и погибали в бою. Таким героем и был наш земляк Фёдор Кузьмич Попов, которы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 стал первым героем Советского Союза из народа Саха.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</a:t>
            </a:r>
            <a:r>
              <a:rPr lang="ru-RU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сли мы будем знать о героях нашего родного края, только так возможно сохранить память о них и о их подвигах!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r>
              <a:rPr lang="ru-RU" b="1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познакомиться с биографией Ф.К. Попова, прочитать про его героические подвиги, понять значимость таких поступков и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стихотворной форме увековечить память </a:t>
            </a: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герое к его 100 – </a:t>
            </a:r>
            <a:r>
              <a:rPr lang="ru-RU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летию</a:t>
            </a: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r>
              <a:rPr lang="ru-RU" b="1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поставил перед собой следующие задачи: 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r>
              <a:rPr lang="ru-RU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биографию</a:t>
            </a: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Ф.К. Попова</a:t>
            </a:r>
            <a:r>
              <a:rPr lang="ru-RU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r>
              <a:rPr lang="ru-RU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обобщить полученную информацию;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r>
              <a:rPr lang="ru-RU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определить главные моменты в биографии героя;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r>
              <a:rPr lang="ru-RU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сочинить стихотворение</a:t>
            </a:r>
            <a:r>
              <a:rPr lang="ru-RU" kern="12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предполагаю, что изучив биографию Ф.К. Попова, его подвиги, характер этого человека, можно сочинить стихотворение в память о герое.</a:t>
            </a:r>
          </a:p>
          <a:p>
            <a:pPr>
              <a:spcBef>
                <a:spcPts val="1000"/>
              </a:spcBef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3EB65F38-7B25-414E-83D1-24BB19FDF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177953" y="6365631"/>
            <a:ext cx="222739" cy="492369"/>
          </a:xfrm>
        </p:spPr>
        <p:txBody>
          <a:bodyPr/>
          <a:lstStyle/>
          <a:p>
            <a:r>
              <a:rPr lang="ru-RU" sz="1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9462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DCB657-126D-4739-8238-EF4316AFB259}"/>
              </a:ext>
            </a:extLst>
          </p:cNvPr>
          <p:cNvSpPr txBox="1"/>
          <p:nvPr/>
        </p:nvSpPr>
        <p:spPr>
          <a:xfrm>
            <a:off x="438912" y="0"/>
            <a:ext cx="11061426" cy="11199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8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Краткий анализ биографии героя</a:t>
            </a:r>
            <a:endParaRPr lang="ru-RU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Перед тем, как приступить к сочинению моего стихотворения в память о Ф.К. Попове, я изучил его биографию. Будущий герой Фёдор Кузьмич Попов родился в самой обычной деревенской семье. Детей в семье было семеро. Родители его были бедняками. С малых лет отец приучал всех к труду. Хоть Фёдор и был самым младшим из сыновей, он наравне со всеми трудился. Ходил с отцом на охоту, рыбалку и на другие промыслы. Вот где уже и стала зарождаться стойкость его характера.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Его характер и самоотверженность стали проявляться с раннего детства. Наблюдая, как трудятся его родители и стараются для них, в нём стали закладываться самые хорошие качества человека. В школу он поступил только в 10-ти летнем возрасте. До школы путь был неблизкий, ему приходилось ходить семь километров в одну сторону и столько же обратно. Даже это может его охарактеризовать как целеустремлённого человека. В один момент свой жизни, когда его родители заболели, ему пришлось их обучение взять на себя. Для этого он даже окончил курсы преподавания. Помимо этого он обучал письму и чтению и других жителей колхоза. Такие поступки говорят об этом человеке только самое хорошее. Это указывает на то. Какой от ответственный и трудолюбивый! В свои 19 лет он уже стал бригадиром полеводческой бригады в своём родном колхозе «Октябрь». Во всех делах он никогда не бросал свою бригаду, всегда вместе со всеми принимал участие во всём. В бригаде всегда царила дисциплина. Как руководитель, Фёдор был требовательным, но в тоже время и отзывчивым. Благодаря стойкому характеру и человеческим качествам Фёдора, его бригада всегда была передовой. Если только задуматься, как в 19 лет молодой человек может обладать такими сильными качествами?! Таким Федор стал благодаря своим родителям, в большей части, я думаю, благодарен он был своему отцу. Он постоянно чувствовал свою ответственность за своих родных, за братьев и сестёр.  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40D12063-20CD-4549-9ED0-71EC9460D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04656" y="6492875"/>
            <a:ext cx="295681" cy="365125"/>
          </a:xfrm>
        </p:spPr>
        <p:txBody>
          <a:bodyPr/>
          <a:lstStyle/>
          <a:p>
            <a:r>
              <a:rPr lang="ru-RU" sz="14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86248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30B068-78EE-404F-ACA6-8028E29C2E77}"/>
              </a:ext>
            </a:extLst>
          </p:cNvPr>
          <p:cNvSpPr txBox="1"/>
          <p:nvPr/>
        </p:nvSpPr>
        <p:spPr>
          <a:xfrm>
            <a:off x="1195754" y="703384"/>
            <a:ext cx="101756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Как и все ребята его возраста, Фёдор мечтал получить профессию. Он поступил на военную учёбу. На учёбе приходилось нелегко. Необходимо было выполнять разные задания, преодолевать различные препятствия. Такая учёба воспитывала в нём стойкость и выносливость, потому что приходилось таскать тяжёлые брёвна и делать землянки, а также выполнять другие сложные задания.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Вскоре, когда его родители заболели, ему пришлось оставить учёбу и начать трудиться, чтобы была помощь родителям. Помимо этого он сам стал их обучать грамоте. Сам этот факт уже говорит о том, что Федор чувствовал огромную ответственность за них. А также он обучал грамоте своих односельчан.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Повзрослев, когда ему было 19 лет, в своём родном колхозе «Октябрь» он стал бригадиром. Он был очень требователен к себе, дисциплинированным. Никогда не бросал свою бригаду и они были на передовых. За это все его в коллективе уважали. Никогда не было случаев, когда Фёдору было бы неловко за свои поступки.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Родным Фёдора и его односельчанам никогда не было стыдно за него. Я думаю, и ему за себя никогда стыдно не было!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349711B-FBF8-43B8-BB52-8585C125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40535" y="6357885"/>
            <a:ext cx="330851" cy="365125"/>
          </a:xfrm>
        </p:spPr>
        <p:txBody>
          <a:bodyPr/>
          <a:lstStyle/>
          <a:p>
            <a:r>
              <a:rPr lang="ru-RU" sz="14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1910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328CA7-89A9-43CE-B130-DA0C39C8FF5A}"/>
              </a:ext>
            </a:extLst>
          </p:cNvPr>
          <p:cNvSpPr txBox="1"/>
          <p:nvPr/>
        </p:nvSpPr>
        <p:spPr>
          <a:xfrm>
            <a:off x="539262" y="1268832"/>
            <a:ext cx="917916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Опрос населения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Все мы знаем, что в нашем городе есть улица Фёдора Попова. Она постоянно у нас на слуху. Но кто же он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Фёдор Попов, в честь которого названа улица?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этим вопросом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обратился к жителям города. Всего был опрошен 21 человек.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Мой первый вопрос звучал так: «Знаете ли вы, в честь кого названа улица нашего города Фёдора Попова?». Второй вопрос – 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 ли Вам, кем был Фёдор Попов?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Конечно, в основном горожане знают, что улица названа в честь Фёдора Попова, который воевал на войне. Но совсем не знают, кем он был и какие подвиги совершил этот человек.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Поэтому </a:t>
            </a:r>
            <a:r>
              <a:rPr lang="ru-RU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моей работы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сочинить стихотворение и внести вклад в увековечивание памяти нашего героя Ф.К. Попова.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23BF24BD-0FC8-4EB1-BEC8-619C56BDF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28811" y="6287547"/>
            <a:ext cx="307404" cy="365125"/>
          </a:xfrm>
        </p:spPr>
        <p:txBody>
          <a:bodyPr/>
          <a:lstStyle/>
          <a:p>
            <a:r>
              <a:rPr lang="ru-RU" sz="1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25847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EA715AE6-2BCD-4EBB-B8AC-D88BDE6939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747410"/>
              </p:ext>
            </p:extLst>
          </p:nvPr>
        </p:nvGraphicFramePr>
        <p:xfrm>
          <a:off x="199290" y="433755"/>
          <a:ext cx="7737233" cy="2239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8D242EAB-19BB-48EF-AFC1-AA0E35A0A6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5208663"/>
              </p:ext>
            </p:extLst>
          </p:nvPr>
        </p:nvGraphicFramePr>
        <p:xfrm>
          <a:off x="3786554" y="3429000"/>
          <a:ext cx="5052645" cy="2409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B7266B43-F473-474A-A6D6-8315BCFC3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99150" y="6217208"/>
            <a:ext cx="342574" cy="365125"/>
          </a:xfrm>
        </p:spPr>
        <p:txBody>
          <a:bodyPr/>
          <a:lstStyle/>
          <a:p>
            <a:r>
              <a:rPr lang="ru-RU" sz="14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37649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4021897-1DC0-4787-8DA6-DFC4C90D190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93" y="1743807"/>
            <a:ext cx="3521198" cy="19051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344F61-D177-43BA-8AD0-5201B62032F3}"/>
              </a:ext>
            </a:extLst>
          </p:cNvPr>
          <p:cNvSpPr txBox="1"/>
          <p:nvPr/>
        </p:nvSpPr>
        <p:spPr>
          <a:xfrm>
            <a:off x="292751" y="295974"/>
            <a:ext cx="11153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Мои бабушка и дедушка живут в посёлке Нижний Бестях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Мегино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Кангаласского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улуса. Там установлен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Ф.К. Попову, а также установлен «Танк» с надписью в честь первого героя Якутии.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Я побывал в гостях у бабушки с дедушкой и посетил это место. Мне очень радостно от того, что мои родные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в таком месте!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0030DB-7B61-4D09-A887-7D41F663554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184" y="1743807"/>
            <a:ext cx="2993658" cy="2086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4C7069-3B93-4BE3-9C77-1DB631D7363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370" y="1743807"/>
            <a:ext cx="2571627" cy="2086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569111-1678-4768-B64B-C50209C6652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392" y="4325668"/>
            <a:ext cx="2993658" cy="2086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70D3A0-8346-4FB6-A2EE-81114C9DCEA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02" y="4325669"/>
            <a:ext cx="3118336" cy="208685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3D1FA381-3832-4BC8-97E5-C8D45D17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131691" y="6229960"/>
            <a:ext cx="314306" cy="365125"/>
          </a:xfrm>
        </p:spPr>
        <p:txBody>
          <a:bodyPr/>
          <a:lstStyle/>
          <a:p>
            <a:r>
              <a:rPr lang="ru-RU" sz="14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25395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2F8304C-A33F-46C2-ADEC-507963295DFE}"/>
              </a:ext>
            </a:extLst>
          </p:cNvPr>
          <p:cNvSpPr txBox="1"/>
          <p:nvPr/>
        </p:nvSpPr>
        <p:spPr>
          <a:xfrm>
            <a:off x="1324708" y="46892"/>
            <a:ext cx="10046677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«Наш герой»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Слава защитнику нашему!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Слава Герою, павшему в жестоком бою!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всего лишь пожил ты немного,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Потеряв огромное сердце в Войну!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Твоя жизнь скоротечно промчалась,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Унеся твоё сердце в беспощадной войне!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пуля смертельная, рана кровавая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Оказалась последним мигом твоим на земле.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первым ты из якутов, кто напролом на противника шёл,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Смело идя в рукопашную, прямо в бой ты пошёл.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Боролся за Родину и верил в себя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бился с этим злом до конца!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ты на фронте одним из сильнейших,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Врагу ты смотрел прям в глаза!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ты гордостью нашей за отвагу и мужество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в мире все знают героя Попова!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забудем тебя никогда!!!</a:t>
            </a:r>
          </a:p>
          <a:p>
            <a:pPr algn="ctr"/>
            <a:endParaRPr lang="ru-RU" b="1" dirty="0"/>
          </a:p>
          <a:p>
            <a:pPr algn="ctr"/>
            <a:endParaRPr lang="ru-RU" b="0" i="0" dirty="0">
              <a:solidFill>
                <a:srgbClr val="000000"/>
              </a:solidFill>
              <a:effectLst/>
              <a:latin typeface="PTSerif"/>
            </a:endParaRPr>
          </a:p>
          <a:p>
            <a:pPr algn="ctr"/>
            <a:endParaRPr lang="ru-RU" dirty="0">
              <a:solidFill>
                <a:srgbClr val="000000"/>
              </a:solidFill>
              <a:latin typeface="PTSerif"/>
            </a:endParaRPr>
          </a:p>
          <a:p>
            <a:pPr algn="ctr"/>
            <a:endParaRPr lang="ru-RU" b="0" i="0" dirty="0">
              <a:solidFill>
                <a:srgbClr val="000000"/>
              </a:solidFill>
              <a:effectLst/>
              <a:latin typeface="PTSerif"/>
            </a:endParaRPr>
          </a:p>
          <a:p>
            <a:pPr algn="ctr"/>
            <a:endParaRPr lang="ru-RU" dirty="0">
              <a:solidFill>
                <a:srgbClr val="000000"/>
              </a:solidFill>
              <a:latin typeface="PTSerif"/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 </a:t>
            </a:r>
          </a:p>
          <a:p>
            <a:pPr algn="ctr"/>
            <a:r>
              <a:rPr lang="ru-RU" dirty="0"/>
              <a:t> 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EAD15E4A-0B09-4E68-B940-FD7B6F2BB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63981" y="6193762"/>
            <a:ext cx="307404" cy="365125"/>
          </a:xfrm>
        </p:spPr>
        <p:txBody>
          <a:bodyPr/>
          <a:lstStyle/>
          <a:p>
            <a:r>
              <a:rPr lang="ru-RU" sz="1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996083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2587</TotalTime>
  <Words>1582</Words>
  <Application>Microsoft Office PowerPoint</Application>
  <PresentationFormat>Широкоэкранный</PresentationFormat>
  <Paragraphs>153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PTSerif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38</cp:revision>
  <cp:lastPrinted>2021-10-25T12:14:08Z</cp:lastPrinted>
  <dcterms:created xsi:type="dcterms:W3CDTF">2021-02-05T04:08:42Z</dcterms:created>
  <dcterms:modified xsi:type="dcterms:W3CDTF">2021-10-27T11:22:43Z</dcterms:modified>
</cp:coreProperties>
</file>