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44AFFA-944B-4664-94CE-AAB9D231C98F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138CD6-B73B-42CB-B99B-19C0445DB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048672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детский сад «Тополёк»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работы с обучающимися (воспитанниками)на уроках и занятиях в ДОУ»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Нетрадиционное занятия по лепке из солёного теста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«Морские обитатели»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5229200"/>
            <a:ext cx="3094112" cy="1371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Алимова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Кристина Алексеевна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phonoteka.org/uploads/posts/2021-05/1621856496_7-phonoteka_org-p-fon-lepka-plastilin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53999">
            <a:off x="6784262" y="409842"/>
            <a:ext cx="1956609" cy="1304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7457256" cy="592527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Учить детей работать с соленым тестом: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учить передавать характерную форму хвоста, плавников;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 раскатывать, пользоваться шаблоном;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вдавливать;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чешую вдавливать ритмично в виде узора;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Расширять знания детей о рыбах, их жизни, среде обитания.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Воспитывать аккуратность, творчество, фантазию.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Учить доводить начатое дело до конца, работать в коллективе.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тесто, стеки, дощечки, бусинки, шаблоны рыбок, кисточка, вода, гуашь.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50.userapi.com/impg/89rlWv0cjzNNbpSbmo6hsTUAXblYgBR0MKX4RQ/VHOuYxe3usU.jpg?size=810x1080&amp;quality=95&amp;sign=6ebeccb548dbb1cd50725da7936ee284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2089">
            <a:off x="628482" y="563275"/>
            <a:ext cx="2536064" cy="3381418"/>
          </a:xfrm>
          <a:prstGeom prst="rect">
            <a:avLst/>
          </a:prstGeom>
          <a:noFill/>
        </p:spPr>
      </p:pic>
      <p:pic>
        <p:nvPicPr>
          <p:cNvPr id="3078" name="Picture 6" descr="https://sun9-39.userapi.com/impg/Fl4JRsAS0xREfMOcQmlHZB-boAojUzKMDvEikQ/hjpEJGLCrzk.jpg?size=810x1080&amp;quality=95&amp;sign=24eef0781e2206a0202dbaa1a5861aba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7633">
            <a:off x="5406674" y="609610"/>
            <a:ext cx="2646294" cy="3528392"/>
          </a:xfrm>
          <a:prstGeom prst="rect">
            <a:avLst/>
          </a:prstGeom>
          <a:noFill/>
        </p:spPr>
      </p:pic>
      <p:pic>
        <p:nvPicPr>
          <p:cNvPr id="3080" name="Picture 8" descr="https://sun9-88.userapi.com/impg/jouJOLchlc8bM3Bhn56N9S2eY7QGb6Gk2rZMlA/W1hnCFkYe3Q.jpg?size=955x1080&amp;quality=95&amp;sign=fa4de780ed8b78ef5a39cb5520026dd3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140968"/>
            <a:ext cx="3024336" cy="3420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un9-31.userapi.com/impg/MKTag1w2oa3jbF6czE1-0b4lj6A-fd9H1ImgCA/pEG0FrRvQNk.jpg?size=810x1080&amp;quality=95&amp;sign=d3dcc332151eecd6e186d55e7f2f683f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2131">
            <a:off x="5294922" y="828575"/>
            <a:ext cx="3058305" cy="4077740"/>
          </a:xfrm>
          <a:prstGeom prst="rect">
            <a:avLst/>
          </a:prstGeom>
          <a:noFill/>
        </p:spPr>
      </p:pic>
      <p:pic>
        <p:nvPicPr>
          <p:cNvPr id="2054" name="Picture 6" descr="https://sun9-75.userapi.com/impg/fbQBBnVuGl-UsICyG17DrHSh-miiz1qj39wIlA/HU0HMoO_oxI.jpg?size=810x1080&amp;quality=95&amp;sign=6254c1890de24494d0c2004b784e2dde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9783">
            <a:off x="754077" y="753915"/>
            <a:ext cx="3135635" cy="418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sun9-2.userapi.com/impg/GvqPdBPDqB-01h08rdy9d43cqqNUZeS8qAIP5Q/1u3Ai2z1RpM.jpg?size=1280x960&amp;quality=95&amp;sign=7916bdf49e881145b95302c544939933&amp;type=albu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79958">
            <a:off x="3939191" y="2869104"/>
            <a:ext cx="4743372" cy="3557529"/>
          </a:xfrm>
          <a:prstGeom prst="rect">
            <a:avLst/>
          </a:prstGeom>
          <a:noFill/>
        </p:spPr>
      </p:pic>
      <p:pic>
        <p:nvPicPr>
          <p:cNvPr id="5" name="Picture 2" descr="https://sun9-49.userapi.com/impg/VJc10yVDykeQxOFb8X8hXfdV1lLX2N1JDgBhkQ/w38aikXSzjY.jpg?size=1280x960&amp;quality=95&amp;sign=8a391c9b8eea9db033f5aa2285f87a88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08166">
            <a:off x="372388" y="548699"/>
            <a:ext cx="4328508" cy="3246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«Спасибо за внимание!»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st2.depositphotos.com/1008550/5322/i/950/depositphotos_53226635-stock-photo-tools-for-creative-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4427984" cy="3120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40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МДОУ детский сад «Тополёк»    «Нетрадиционные формы работы с обучающимися (воспитанниками)на уроках и занятиях в ДОУ»     Нетрадиционное занятия по лепке из солёного теста  «Морские обитатели»   </vt:lpstr>
      <vt:lpstr>Презентация PowerPoint</vt:lpstr>
      <vt:lpstr>Презентация PowerPoint</vt:lpstr>
      <vt:lpstr>Презентация PowerPoint</vt:lpstr>
      <vt:lpstr>Презентация PowerPoint</vt:lpstr>
      <vt:lpstr>«Спасибо за внимание!»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детский сад «Тополёк»      «Нетрадиционные формы работы с обучающимися (воспитанниками)на уроках и занятиях в ДОУ»     Нетрадиционное занятия по лепке из солёного теста  «Морские обитатели»</dc:title>
  <dc:creator>User</dc:creator>
  <cp:lastModifiedBy>user</cp:lastModifiedBy>
  <cp:revision>13</cp:revision>
  <dcterms:created xsi:type="dcterms:W3CDTF">2022-03-26T16:17:32Z</dcterms:created>
  <dcterms:modified xsi:type="dcterms:W3CDTF">2023-02-02T17:29:37Z</dcterms:modified>
</cp:coreProperties>
</file>