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61" r:id="rId5"/>
    <p:sldId id="267" r:id="rId6"/>
    <p:sldId id="259" r:id="rId7"/>
    <p:sldId id="260" r:id="rId8"/>
    <p:sldId id="262" r:id="rId9"/>
    <p:sldId id="264" r:id="rId10"/>
    <p:sldId id="265" r:id="rId11"/>
    <p:sldId id="266" r:id="rId12"/>
    <p:sldId id="271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4660"/>
  </p:normalViewPr>
  <p:slideViewPr>
    <p:cSldViewPr snapToGrid="0">
      <p:cViewPr varScale="1">
        <p:scale>
          <a:sx n="74" d="100"/>
          <a:sy n="74" d="100"/>
        </p:scale>
        <p:origin x="-41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128F-DF64-4AA6-B4FA-5105F2310DB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0582-C673-49BE-9466-737D28972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502987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128F-DF64-4AA6-B4FA-5105F2310DB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0582-C673-49BE-9466-737D28972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933151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128F-DF64-4AA6-B4FA-5105F2310DB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0582-C673-49BE-9466-737D2897297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2690212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128F-DF64-4AA6-B4FA-5105F2310DB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0582-C673-49BE-9466-737D28972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172716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128F-DF64-4AA6-B4FA-5105F2310DB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0582-C673-49BE-9466-737D2897297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13958859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128F-DF64-4AA6-B4FA-5105F2310DB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0582-C673-49BE-9466-737D28972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185199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128F-DF64-4AA6-B4FA-5105F2310DB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0582-C673-49BE-9466-737D28972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982199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128F-DF64-4AA6-B4FA-5105F2310DB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0582-C673-49BE-9466-737D28972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897633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128F-DF64-4AA6-B4FA-5105F2310DB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0582-C673-49BE-9466-737D28972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989396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128F-DF64-4AA6-B4FA-5105F2310DB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0582-C673-49BE-9466-737D28972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927574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128F-DF64-4AA6-B4FA-5105F2310DB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0582-C673-49BE-9466-737D28972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113493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128F-DF64-4AA6-B4FA-5105F2310DB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0582-C673-49BE-9466-737D28972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719699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128F-DF64-4AA6-B4FA-5105F2310DB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0582-C673-49BE-9466-737D28972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830346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128F-DF64-4AA6-B4FA-5105F2310DB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0582-C673-49BE-9466-737D28972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004164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128F-DF64-4AA6-B4FA-5105F2310DB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0582-C673-49BE-9466-737D28972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386813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128F-DF64-4AA6-B4FA-5105F2310DB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F0582-C673-49BE-9466-737D28972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937006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7128F-DF64-4AA6-B4FA-5105F2310DB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074F0582-C673-49BE-9466-737D28972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792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ransition spd="slow">
    <p:fad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-631065"/>
            <a:ext cx="7766936" cy="3219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6857998"/>
            <a:ext cx="7766936" cy="1481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6215" y="206060"/>
            <a:ext cx="11603864" cy="49244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i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«В ГОСТЯХ У СКАЗКИ»</a:t>
            </a:r>
          </a:p>
          <a:p>
            <a:pPr algn="ctr"/>
            <a:endParaRPr lang="ru-RU" b="1" i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B0F0"/>
              </a:solidFill>
            </a:endParaRPr>
          </a:p>
          <a:p>
            <a:pPr algn="ctr"/>
            <a:endParaRPr lang="ru-RU" b="1" i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00B0F0"/>
              </a:solidFill>
              <a:effectLst/>
            </a:endParaRPr>
          </a:p>
          <a:p>
            <a:pPr algn="ctr"/>
            <a:r>
              <a:rPr lang="ru-RU" sz="24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младшая «Б» группа «Фантазеры»</a:t>
            </a:r>
            <a:endParaRPr lang="ru-RU" sz="2400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i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</a:endParaRPr>
          </a:p>
          <a:p>
            <a:pPr algn="ctr"/>
            <a:r>
              <a:rPr lang="ru-RU" sz="20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 </a:t>
            </a:r>
            <a:r>
              <a:rPr lang="ru-RU" sz="20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                                                     </a:t>
            </a:r>
            <a:r>
              <a:rPr lang="ru-RU" sz="20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Воспитатели: Домнина А.Е</a:t>
            </a:r>
          </a:p>
          <a:p>
            <a:pPr algn="ctr"/>
            <a:endParaRPr lang="ru-RU" sz="6600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  <a:effectLst/>
            </a:endParaRPr>
          </a:p>
          <a:p>
            <a:pPr algn="ctr"/>
            <a:endParaRPr lang="ru-RU" sz="1600" b="1" i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00B0F0"/>
              </a:solidFill>
            </a:endParaRPr>
          </a:p>
          <a:p>
            <a:pPr algn="ctr"/>
            <a:r>
              <a:rPr lang="ru-RU" sz="6600" b="1" i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 </a:t>
            </a:r>
            <a:endParaRPr lang="ru-RU" sz="6600" b="1" i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pic>
        <p:nvPicPr>
          <p:cNvPr id="1026" name="Picture 2" descr="http://printonic.ru/uploads/images/2016/02/22/img_56cae3d0b2c3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437" y="2425576"/>
            <a:ext cx="3648047" cy="37740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696738502"/>
      </p:ext>
    </p:extLst>
  </p:cSld>
  <p:clrMapOvr>
    <a:masterClrMapping/>
  </p:clrMapOvr>
  <p:transition advTm="4001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-824248"/>
            <a:ext cx="8596668" cy="33485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788" y="334852"/>
            <a:ext cx="11784170" cy="65231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Подготовительный этап</a:t>
            </a:r>
            <a:endParaRPr lang="ru-RU" sz="28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темы проекта.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Намечается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движения к поставленной цели, который обсуждается и с детьми, и с родителями. Задачами детей на этом этапе реализации проекта являются: вхождение в проблему, вживание в игровую ситуацию, принятие задач и целей и дополнение задач детьми. Формулируется проблема о моральной стороне сказок и привитии любви к сказкам и театральной деятельности. После чего дети вовлекаются в решение проблемы «Чему нас учат сказки? » через игровую ситуацию и дидактические игры, способствуя возникновению мотивации к творческой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информации, литературы, дополнительного материала. Использование компьютерных технологий, подбор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иллюстративного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материала, художественной литературы, пословиц,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поговорок.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     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пополнение  предметно-развивающей среды.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979" y="3480693"/>
            <a:ext cx="5680001" cy="319056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3940936"/>
            <a:ext cx="4542652" cy="255169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14371357"/>
      </p:ext>
    </p:extLst>
  </p:cSld>
  <p:clrMapOvr>
    <a:masterClrMapping/>
  </p:clrMapOvr>
  <p:transition spd="slow" advTm="32285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-45719"/>
            <a:ext cx="7766936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00" y="283335"/>
            <a:ext cx="11796809" cy="6735651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Основной </a:t>
            </a: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28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Решаются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поставленные задачи всех мероприятий проекта.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занятий, игр, наблюдений, бесед с детьми (как групповых, так и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воспитателей, детей, их родителей.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выставки рисунков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гостях у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сказки».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консультаций для родителей по данной тематике.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 сказки для родителей «Как кукла Майя испекла пирог».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необходимости со стороны взрослых исполнителей проекта оказывается ребятам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практическую помощь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направляется и контролируется осуществление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данного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проекта.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происходит формирование разнообразных знаний, умений и навыков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7330" y="283335"/>
            <a:ext cx="3425779" cy="609874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93753100"/>
      </p:ext>
    </p:extLst>
  </p:cSld>
  <p:clrMapOvr>
    <a:masterClrMapping/>
  </p:clrMapOvr>
  <p:transition spd="slow" advTm="18604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-373487"/>
            <a:ext cx="7766936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2428" y="90153"/>
            <a:ext cx="10947041" cy="5975796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Заключительный этап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lvl="0" algn="l">
              <a:buClr>
                <a:srgbClr val="F496CB">
                  <a:lumMod val="75000"/>
                </a:srgbClr>
              </a:buClr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инсценировали сказку «Как кукла Майя испекла пирог»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Clr>
                <a:srgbClr val="F496CB">
                  <a:lumMod val="75000"/>
                </a:srgbClr>
              </a:buClr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Повысилась творческая, игровая и социальная активность при организации самостоятельной деятельности.</a:t>
            </a:r>
          </a:p>
          <a:p>
            <a:pPr lvl="0" algn="l">
              <a:buClr>
                <a:srgbClr val="F496CB">
                  <a:lumMod val="75000"/>
                </a:srgbClr>
              </a:buClr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Организованы сюжетно - ролевые, подвижные, дидактические игры, игры драматизации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l">
              <a:buClr>
                <a:srgbClr val="F496CB">
                  <a:lumMod val="75000"/>
                </a:srgbClr>
              </a:buClr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Оформление театрального уголка.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грамотами.</a:t>
            </a:r>
          </a:p>
          <a:p>
            <a:pPr algn="l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948" y="2446484"/>
            <a:ext cx="5537915" cy="311075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77" y="3455905"/>
            <a:ext cx="5390535" cy="302796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35626869"/>
      </p:ext>
    </p:extLst>
  </p:cSld>
  <p:clrMapOvr>
    <a:masterClrMapping/>
  </p:clrMapOvr>
  <p:transition spd="slow" advTm="10817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-695459"/>
            <a:ext cx="7766936" cy="1931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546" y="244699"/>
            <a:ext cx="11191741" cy="6432997"/>
          </a:xfrm>
        </p:spPr>
        <p:txBody>
          <a:bodyPr>
            <a:noAutofit/>
          </a:bodyPr>
          <a:lstStyle/>
          <a:p>
            <a:pPr algn="l"/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</a:p>
          <a:p>
            <a:pPr algn="l"/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СПАСИБО ЗА ВНИМАНИЕ</a:t>
            </a:r>
            <a:endParaRPr lang="en-US" sz="36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296" y="2490462"/>
            <a:ext cx="6038661" cy="339202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05208879"/>
      </p:ext>
    </p:extLst>
  </p:cSld>
  <p:clrMapOvr>
    <a:masterClrMapping/>
  </p:clrMapOvr>
  <p:transition spd="slow" advTm="10067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-553792"/>
            <a:ext cx="8596668" cy="34773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093" y="141669"/>
            <a:ext cx="11256135" cy="64523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 - необходимый элемент духовной жизни ребёнка. Входя в мир чудес и волшебства, ребёнок погружается в глубины своей души. Русские народные сказки, вводя детей в круг необыкновенных событий, превращений, происходящих с их героями, выражают глубокие моральные идеи. Они учат доброму отношению к людям, показывают высокие чувства и стремления.</a:t>
            </a:r>
          </a:p>
        </p:txBody>
      </p:sp>
      <p:pic>
        <p:nvPicPr>
          <p:cNvPr id="2050" name="Picture 2" descr="http://printonic.ru/uploads/images/2016/02/22/img_56caddaf06ca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34" y="2472744"/>
            <a:ext cx="2840394" cy="3116687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printonic.ru/uploads/images/2016/02/22/img_56cababcbd41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666" y="3583208"/>
            <a:ext cx="3035611" cy="301077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printonic.ru/uploads/images/2016/02/22/img_56cab879c1e0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978" y="2240924"/>
            <a:ext cx="3154295" cy="2853204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774137"/>
      </p:ext>
    </p:extLst>
  </p:cSld>
  <p:clrMapOvr>
    <a:masterClrMapping/>
  </p:clrMapOvr>
  <p:transition spd="slow" advTm="13272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-334851"/>
            <a:ext cx="8596668" cy="18030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821" y="154546"/>
            <a:ext cx="11487954" cy="65038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                                                           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i="1" dirty="0" smtClean="0"/>
              <a:t>                                                                                                       </a:t>
            </a:r>
            <a:r>
              <a:rPr lang="ru-RU" b="1" i="1" dirty="0" smtClean="0"/>
              <a:t>Сказка </a:t>
            </a:r>
            <a:r>
              <a:rPr lang="ru-RU" b="1" i="1" dirty="0"/>
              <a:t>– ложь, да в ней – намек,</a:t>
            </a:r>
          </a:p>
          <a:p>
            <a:pPr marL="0" indent="0">
              <a:buNone/>
            </a:pPr>
            <a:r>
              <a:rPr lang="en-US" b="1" i="1" dirty="0" smtClean="0"/>
              <a:t>                                                                                                             </a:t>
            </a:r>
            <a:r>
              <a:rPr lang="ru-RU" b="1" i="1" dirty="0"/>
              <a:t> добрым молодцам урок.</a:t>
            </a:r>
          </a:p>
          <a:p>
            <a:pPr marL="0" indent="0">
              <a:buNone/>
            </a:pPr>
            <a:r>
              <a:rPr lang="en-US" b="1" i="1" dirty="0" smtClean="0"/>
              <a:t>                                                                                                                                         </a:t>
            </a:r>
            <a:r>
              <a:rPr lang="ru-RU" b="1" i="1" dirty="0"/>
              <a:t> А. С. Пушкин</a:t>
            </a:r>
            <a:r>
              <a:rPr lang="ru-RU" b="1" i="1" dirty="0" smtClean="0"/>
              <a:t>.</a:t>
            </a:r>
            <a:endParaRPr lang="en-US" b="1" i="1" dirty="0" smtClean="0"/>
          </a:p>
          <a:p>
            <a:pPr marL="0" indent="0">
              <a:buNone/>
            </a:pPr>
            <a:r>
              <a:rPr lang="ru-RU" dirty="0"/>
              <a:t>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обладает преимуществом над другими воспитательными приемами. Это своего рода нравственный кодекс народа, их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хотя и воображаемые, но примеры истинного поведения честного, доброго человека, умеющего постоять за свое достоинство.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играет важнейшую роль в развитии воображения – способности, без которой невозможна ни умственная, ни любая творческая деятельность ребенка в период дошкольного детства.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Сказки прививают интерес к чтению художественной литературы. В современном обществе к сказкам теряется интерес. Чтение сказок родители заменяют просмотром мультфильмов сомнительного содержания, забывая о том, что сказки – историческое, литературное наследие, имеющее воспитательное значение. Если в семье не читают, не рассказывают ребёнку сказку, у него не разовьётся интерес к чтению в будущем. А сказка пользуется  у детей огромной любовью. Она учит, вселяет в жизнь ребёнка оптимизм, веру в торжество добра и справедливости. За фантастикой и вымыслом скрываются реальные человеческие отношения. Отсюда и идет огромное воспитательное значение сказки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На сегодняшнем этапе жизни современного общества данная тема является актуальной.</a:t>
            </a:r>
          </a:p>
          <a:p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085011"/>
      </p:ext>
    </p:extLst>
  </p:cSld>
  <p:clrMapOvr>
    <a:masterClrMapping/>
  </p:clrMapOvr>
  <p:transition spd="slow" advTm="38779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-502277"/>
            <a:ext cx="8596668" cy="25757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031" y="90153"/>
            <a:ext cx="11719775" cy="61818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r>
              <a:rPr lang="ru-RU" sz="33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endParaRPr lang="ru-RU" sz="3300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ru-RU" sz="19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Развитие интереса к устному народному творчеству (сказкам),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оздание условий для активного использования сказок в творческой деятельности детей.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sz="3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Задачи проекта</a:t>
            </a:r>
            <a:endParaRPr lang="ru-RU" sz="30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интереса к книгам, произведениям устного народного творчества – сказкам.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речевую активность детей, обогащать словарный запас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отражать содержание сказок в играх, драматизациях, театрализованной деятельности.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эмоциональную отзывчивость, внимание, любознательность.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дружно, вместе, не ссориться.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знания о влиянии сказок на речь ребенка через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папки-передвижки.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к активному участию в проекте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070" y="3799267"/>
            <a:ext cx="3588916" cy="269168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96632194"/>
      </p:ext>
    </p:extLst>
  </p:cSld>
  <p:clrMapOvr>
    <a:masterClrMapping/>
  </p:clrMapOvr>
  <p:transition spd="slow" advTm="20202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-425003"/>
            <a:ext cx="7766936" cy="1803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549" y="115910"/>
            <a:ext cx="11127347" cy="6379327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творческий</a:t>
            </a:r>
          </a:p>
          <a:p>
            <a:pPr algn="l"/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Продолжительность: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долгосрочный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2младшей группы, педагоги, родители</a:t>
            </a:r>
          </a:p>
          <a:p>
            <a:pPr algn="l"/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образовательных областей</a:t>
            </a:r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Социально-коммуникативное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Речевое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Познавательное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Художественно-эстетическое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Физическое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                                        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4489" y="1703062"/>
            <a:ext cx="3745102" cy="280882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535" y="3647396"/>
            <a:ext cx="3797121" cy="284784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6114035"/>
      </p:ext>
    </p:extLst>
  </p:cSld>
  <p:clrMapOvr>
    <a:masterClrMapping/>
  </p:clrMapOvr>
  <p:transition spd="slow" advTm="6448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-437882"/>
            <a:ext cx="8596668" cy="25757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941" y="206063"/>
            <a:ext cx="11359165" cy="6246252"/>
          </a:xfrm>
        </p:spPr>
        <p:txBody>
          <a:bodyPr/>
          <a:lstStyle/>
          <a:p>
            <a:pPr marL="0" indent="0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                          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</a:t>
            </a:r>
            <a:endParaRPr lang="ru-RU" sz="28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олучение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дополнительных знаний о сказках;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познавательной активности, творческих способностей, коммуникативных навыков;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художественного творчества.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Продолжительность проекта</a:t>
            </a:r>
            <a:endParaRPr lang="ru-RU" sz="28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Долгосроный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1.09.2017 – 25.05.2018г. (9месяцев)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625" y="1477246"/>
            <a:ext cx="4321825" cy="24276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061" y="3106723"/>
            <a:ext cx="4675029" cy="262605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209" y="4080007"/>
            <a:ext cx="4647346" cy="261050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210068"/>
      </p:ext>
    </p:extLst>
  </p:cSld>
  <p:clrMapOvr>
    <a:masterClrMapping/>
  </p:clrMapOvr>
  <p:transition spd="slow" advTm="6603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-1320800"/>
            <a:ext cx="8596668" cy="1320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788" y="231820"/>
            <a:ext cx="11694017" cy="63492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Предмет исследования</a:t>
            </a:r>
            <a:endParaRPr lang="ru-RU" sz="28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Сказки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Формы реализации</a:t>
            </a:r>
            <a:endParaRPr lang="ru-RU" sz="28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Беседы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и родителями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 через папки - передвижки.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работ по изобразительной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прослушивание и просмотр сказок.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по конструированию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Материалы </a:t>
            </a: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оборудование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800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ниги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сказками, презентации по сказкам, костюмы для театрализации, изобразительные средства и материалы для оформления афиш и декораций, несколько видов кукольного театра (пальчиковый, би-ба-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теневой, на прищепках, деревянный, настольный)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663" y="686981"/>
            <a:ext cx="4741504" cy="302213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62129191"/>
      </p:ext>
    </p:extLst>
  </p:cSld>
  <p:clrMapOvr>
    <a:masterClrMapping/>
  </p:clrMapOvr>
  <p:transition spd="slow" advTm="22127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-605306"/>
            <a:ext cx="8596668" cy="14166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0595"/>
            <a:ext cx="12003110" cy="61174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                                             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endParaRPr lang="ru-RU" sz="28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второй младшей группы: участвуют в разных видах деятельности (познавательной, игровой, практической).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осуществляет педагогическое просвещение родителей; организует деятельность детей и родителей.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Родители: участвуют в совместной деятельности; делятся опытом с другими.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Исполнители проекта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Педагоги второй младшей группы.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Дети второй младшей группы.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Родители.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Музыкальный руководитель.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246" y="1622791"/>
            <a:ext cx="4265864" cy="239621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73" y="3651158"/>
            <a:ext cx="4340180" cy="243796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926" y="4147158"/>
            <a:ext cx="4643053" cy="260809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33127901"/>
      </p:ext>
    </p:extLst>
  </p:cSld>
  <p:clrMapOvr>
    <a:masterClrMapping/>
  </p:clrMapOvr>
  <p:transition spd="slow" advTm="11884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77334" y="-553792"/>
            <a:ext cx="8596668" cy="12878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183" y="154547"/>
            <a:ext cx="11758411" cy="65295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                                 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</a:t>
            </a:r>
            <a:endParaRPr lang="ru-RU" sz="28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проекта.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русскими народными сказками: «Репка», «Колобок», Курочка Ряба» и др.</a:t>
            </a:r>
            <a:b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Прослушивание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звукозаписей детских сказок.</a:t>
            </a:r>
            <a:b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драматизации по произведениям.</a:t>
            </a:r>
            <a:b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игры: «Мои любимые сказки», «Сказочный герой» и др.</a:t>
            </a:r>
            <a:b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настольного театра по сказкам «Репка», «Колобок», Курочка Ряба» и др.</a:t>
            </a:r>
            <a:b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пальчикового театра по сказкам «Репка», «Колобок», Курочка Ряба» и др. (приобщение родителей)</a:t>
            </a:r>
            <a:b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иллюстраций по сказкам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Раскрашивание раскрасок по сказкам.</a:t>
            </a:r>
            <a:b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сказочных персонажей: колобок, яйцо, репка, следы зверей.</a:t>
            </a:r>
            <a:b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 «Роль сказки в воспитании детей»</a:t>
            </a:r>
            <a:b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Инсценировка сказки «Как кукла Майя испекла пирог»</a:t>
            </a:r>
            <a:r>
              <a:rPr lang="ru-RU" sz="19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пополнение книжного уголка сказками разных жанров. Ежедневное чтение сказок с рассматриванием иллюстраций художников к сказкам (русских народных, разных народов)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иллюстраций к сказкам детьми.  Лепка героев и сюжетов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сказок.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присказок, поговорок, пословиц, зачинов и концовки сказок. Инсценировки сказок, игры-драматизации.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printonic.ru/uploads/images/2016/02/22/img_56cade906a77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2791" y="154547"/>
            <a:ext cx="2394257" cy="2368139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843701"/>
      </p:ext>
    </p:extLst>
  </p:cSld>
  <p:clrMapOvr>
    <a:masterClrMapping/>
  </p:clrMapOvr>
  <p:transition spd="slow" advTm="29701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254</TotalTime>
  <Words>470</Words>
  <Application>Microsoft Office PowerPoint</Application>
  <PresentationFormat>Произвольный</PresentationFormat>
  <Paragraphs>93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 repin</dc:creator>
  <cp:lastModifiedBy>Татьяна</cp:lastModifiedBy>
  <cp:revision>63</cp:revision>
  <dcterms:created xsi:type="dcterms:W3CDTF">2018-05-19T08:03:39Z</dcterms:created>
  <dcterms:modified xsi:type="dcterms:W3CDTF">2023-02-05T08:46:48Z</dcterms:modified>
</cp:coreProperties>
</file>