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35AC-3AEC-4E72-A267-FB8FAC9A50C0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93233-AB24-465D-88AB-187A8A16A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4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635AC-3AEC-4E72-A267-FB8FAC9A50C0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93233-AB24-465D-88AB-187A8A16A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2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8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14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14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2023-02-05T18:13:21Z</dcterms:created>
  <dcterms:modified xsi:type="dcterms:W3CDTF">2023-02-05T18:13:21Z</dcterms:modified>
</cp:coreProperties>
</file>