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65" r:id="rId9"/>
    <p:sldId id="266" r:id="rId10"/>
    <p:sldId id="269" r:id="rId11"/>
    <p:sldId id="273" r:id="rId12"/>
    <p:sldId id="274" r:id="rId13"/>
    <p:sldId id="275" r:id="rId14"/>
    <p:sldId id="278" r:id="rId15"/>
    <p:sldId id="276" r:id="rId16"/>
    <p:sldId id="277" r:id="rId17"/>
    <p:sldId id="279" r:id="rId18"/>
    <p:sldId id="280" r:id="rId19"/>
    <p:sldId id="285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670243-7278-4B22-AFB2-BEA5C7DB1DC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37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9E81C7-3273-44C7-A1D7-FB117506B54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36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B783AD-9BC0-4898-B1F2-0180E0D09807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1936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E64DEA-C045-4CC7-B402-78C66FA66E59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671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2D8F57-A6AB-48BF-9D06-A794CD836437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10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FE850F-6EC2-41C0-AD81-E891A7CF3F2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770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2EDE19-E27A-4D60-B82B-17D1EC82204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8174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A80A8B-1033-4C96-9402-D7E4A0C08FC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79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93E901-CB19-48A2-918A-98966335158F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363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7EE85E-B76B-46E7-91C3-23E821B7A2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2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FD8C43-10A8-4C36-98FC-ABD6DBA1502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895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77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599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4811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5092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558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362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25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1124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552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8035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5996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8284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38021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4714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625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8136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48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1620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901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2118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15215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21197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7126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135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51035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4151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222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885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45147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42953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0732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3209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0678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82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7954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7875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429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0283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0349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03892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0544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5968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68856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9995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5967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1861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82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43997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8052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42141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6082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973739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5147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93286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6561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D6A6C8-0B75-4427-B64C-4DF1DE3646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54400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CF6D87-9010-4E30-8977-1F320DC710A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576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DA2B5-AB6F-4AB9-BFCA-75B1E556BDA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84897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71EF7A-5FB4-48C5-BA52-F91EE3ECF55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6182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522F7-794B-4EE7-92CF-AC39552F353D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3327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B2294-48E3-41D6-9B87-A0028EDCF06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6114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8DEF35-AD2D-4584-95FE-5CB410FF9B63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23522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374602-482A-422E-9A90-2EBAFF4D1A51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36153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57D940-022A-4F63-8D85-478B8DF2BA2A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07953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F5437-56CA-432C-A449-C636BB7D78F5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7328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35268-6AD6-402A-BB28-85CBE0071A44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77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DFD18E-C338-469A-9325-AD0CA2C13D0C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843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32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1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469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412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40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A0CAA-82FE-462D-B847-62C931826D08}" type="slidenum">
              <a:rPr kumimoji="0" lang="ru-RU" alt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83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Военные гуманитарные миссии России в «горячих точках» мира 11 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3671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Гуманитарная помощь-</a:t>
            </a:r>
            <a:endParaRPr lang="ru-RU" sz="40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82477" y="2276872"/>
            <a:ext cx="6129883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4736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2.infourok.ru/uploads/ex/0297/000818e6-6b0a7bad/img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763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7961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31746" name="Picture 2" descr="https://ds04.infourok.ru/uploads/ex/0774/000969cb-c51cfd83/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957259" cy="619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563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066800" y="1524000"/>
            <a:ext cx="7239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Международное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гуманитарное право  -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совокупность правовых норм, направленных на ограничение последствий вооруженных конфликтов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72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447800" y="1905000"/>
            <a:ext cx="6477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группа-  защита раненых, потерпевших кораблекрушение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 группа-  защита военнопленных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 группа-  защита гражданского населения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23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143000" y="2057400"/>
            <a:ext cx="69342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Военные преступления </a:t>
            </a:r>
            <a:r>
              <a:rPr kumimoji="0" lang="ru-RU" alt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это применение запрещенных международными  соглашениями средств и методов войны</a:t>
            </a:r>
            <a:endParaRPr kumimoji="0" lang="ru-RU" altLang="ru-RU" sz="3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18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http://uslide.ru/images/5/11812/736/img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25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14554"/>
            <a:ext cx="8286808" cy="17145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1. Горячая точка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2. Право войны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3. Миротворец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4. Гуманитарная помощь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imag.one/storage/img/2021/10/25/10496356_g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5396" y="195210"/>
            <a:ext cx="4092555" cy="272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Уро по праву МГП\iraq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3092946" cy="268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G:\Уро по праву МГП\israel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4"/>
            <a:ext cx="2654400" cy="372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G:\Уро по праву МГП\syria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2920869" cy="26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G:\Уро по праву МГП\ukraine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96222"/>
            <a:ext cx="4031430" cy="256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3425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92696"/>
            <a:ext cx="6172200" cy="432586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«Горячая точка»- </a:t>
            </a:r>
            <a:r>
              <a:rPr lang="ru-RU" dirty="0" smtClean="0"/>
              <a:t>местность или территория, на которой социальное противостояние или территориальный спор (военная напряженность) могут перейти или уже перешли в состояние открытого вооруженного конфликта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ООН и многие международные организации проводят целенаправленную работу по оказанию гуманитарной помощи населению, оказавшемуся в зонах вооруженных конфликтов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4080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500438"/>
            <a:ext cx="7426372" cy="230482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Гуманитарная помощь — вид безвозмездной помощи (содействия); средства для жизни, бесплатно распространяемые среди населения районов, охваченных гуманитарной катастрофой или стоящих на её грани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pic.rutubelist.ru/video/11/13/1113fc5187d7cdba5d824ca5036eee8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6604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G:\Уро по праву МГП\166753_html_5896e92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200" y="190500"/>
            <a:ext cx="87376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0496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524000" y="1143000"/>
            <a:ext cx="6934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Статистические данные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 последние 3400 лет на Земле было лишь 250 лет всеобщего мира.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В наполеоновских войнах (1805-1815) число убитых составило около миллиона человек.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Первая мировая война повлекла за собой 10 миллионов смертей в пропорции 20:1.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Во второй мировой войне было убито около 60 миллионов человек,  приблизительном в равном соотношении военнослужащих и гражданских лиц.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0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Право войны-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Это совокупность международных договоренностей, устанавливающих определенные правила ведения вооруженной борьбы (военных действий) Цель этого права-уменьшить бедствия войны для населения и социальных объектов жизнедеятельности, а так же для непосредственных участников боевых действий и </a:t>
            </a:r>
            <a:r>
              <a:rPr lang="ru-RU" sz="2800" dirty="0" err="1" smtClean="0"/>
              <a:t>мессионеров</a:t>
            </a:r>
            <a:r>
              <a:rPr lang="ru-RU" sz="2800" dirty="0" smtClean="0"/>
              <a:t>, оказывающих гуманитарную помощь населению.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90602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447800" y="1219200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Жертвы войны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362200"/>
            <a:ext cx="3798168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2D2D8A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КОМБАТАНТЫ</a:t>
            </a: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- военнослужащие 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2362200"/>
            <a:ext cx="3798168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Мирное население</a:t>
            </a:r>
          </a:p>
        </p:txBody>
      </p:sp>
      <p:pic>
        <p:nvPicPr>
          <p:cNvPr id="5" name="Picture 2" descr="http://m.rus.db.lv/uploads/thumbnails/scale_305x204/article/0004/35290/106346_ORIGINAL_1309267873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29000"/>
            <a:ext cx="3621088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2298" name="Picture 4" descr="http://mtdata.ru/u24/photoF695/20588735090-0/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429000"/>
            <a:ext cx="368141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44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Миротворцы-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Военнослужащие специальных воинских формирований, которые находятся в вооруженного конфликта, чтобы обеспечить соблюдение </a:t>
            </a:r>
            <a:r>
              <a:rPr lang="ru-RU" sz="2800" dirty="0" err="1" smtClean="0"/>
              <a:t>пртивоборствующими</a:t>
            </a:r>
            <a:r>
              <a:rPr lang="ru-RU" sz="2800" dirty="0" smtClean="0"/>
              <a:t> сторонами достигнутых соглашений : о временном перемирии, об обмене военнопленными, о доставке гуманитарной помощи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27856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</TotalTime>
  <Words>183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Эркер</vt:lpstr>
      <vt:lpstr>1_Оформление по умолчанию</vt:lpstr>
      <vt:lpstr>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Слайд 1</vt:lpstr>
      <vt:lpstr>1. Горячая точка 2. Право войны 3. Миротворец 4. Гуманитарная помощь</vt:lpstr>
      <vt:lpstr>Слайд 3</vt:lpstr>
      <vt:lpstr>«Горячая точка»- местность или территория, на которой социальное противостояние или территориальный спор (военная напряженность) могут перейти или уже перешли в состояние открытого вооруженного конфликта</vt:lpstr>
      <vt:lpstr>          Гуманитарная помощь — вид безвозмездной помощи (содействия); средства для жизни, бесплатно распространяемые среди населения районов, охваченных гуманитарной катастрофой или стоящих на её грани</vt:lpstr>
      <vt:lpstr>Слайд 6</vt:lpstr>
      <vt:lpstr>Право войны-</vt:lpstr>
      <vt:lpstr>Слайд 8</vt:lpstr>
      <vt:lpstr>Миротворцы-</vt:lpstr>
      <vt:lpstr>Гуманитарная помощь-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Acer</cp:lastModifiedBy>
  <cp:revision>12</cp:revision>
  <dcterms:created xsi:type="dcterms:W3CDTF">2021-02-08T17:57:51Z</dcterms:created>
  <dcterms:modified xsi:type="dcterms:W3CDTF">2023-02-05T11:32:52Z</dcterms:modified>
</cp:coreProperties>
</file>