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  <p:sldId id="263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file:///C:/Users/%D0%A0%D0%B0%D0%B1%D0%BE%D1%82%D0%B0/Desktop/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Работа\Desktop\user_file_5512836da0b58_0_1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691680" y="1628800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Родительское собрание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2780928"/>
            <a:ext cx="56886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«Путешествие в страну Знаний…»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6143644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старший воспитатель Игнатьева М.Ф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Катковская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СОШ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Работа\Desktop\1651828881_sailfi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755576" y="2931489"/>
            <a:ext cx="5832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H:\сайт\сайт\кук театр\кук театр\DSCN18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85728"/>
            <a:ext cx="2571769" cy="2357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H:\сайт\сайт\кук театр\кук театр\DSCN186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12" y="428604"/>
            <a:ext cx="2643207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H:\сайт\сайт\кук театр\кук театр\DSCN186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22" y="4643446"/>
            <a:ext cx="2928959" cy="2071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:\сайт\сайт\речевое дыхание\DSCN192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4429132"/>
            <a:ext cx="3071802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H:\сайт\сайт\сказки по мнемотаблицам\DSCN229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43240" y="2000240"/>
            <a:ext cx="2643174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143240" y="285728"/>
            <a:ext cx="2857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Обучающие игры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Работа\Desktop\1651828881_sailfi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755576" y="2931489"/>
            <a:ext cx="5832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332656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Детско-взрослые сообщества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026" name="Picture 2" descr="C:\Users\Работа\Desktop\фотографии\кадры\8 МАРТА\DSCN30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836712"/>
            <a:ext cx="3816424" cy="3024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Работа\Desktop\фотографии\кадры\Год собаки\DSCN199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080" y="908720"/>
            <a:ext cx="3603303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SCN267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27784" y="3861048"/>
            <a:ext cx="414340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Работа\Desktop\1651828881_sailfi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755576" y="2931489"/>
            <a:ext cx="5832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714356"/>
            <a:ext cx="864399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Путешествие в страну Знаний продолжается. 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Желаем вам успехов,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интересных открытий,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веселых игр и настоящих друзей! 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Только вперед!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Работа\Desktop\1651828881_sailfi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755576" y="2931489"/>
            <a:ext cx="5832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4286256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6600" b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4" y="97774"/>
            <a:ext cx="8064896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Решения родительского собрания: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Родителям больше внимания уделять детям, играть  с ними в разнообразные игры.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Принять к сведению содержание памяток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планируемые результаты освоения воспитанниками программы по разным возрастам.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Утвердить родительский комитет.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Принять к исполнению правила для родителей.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Педагогам и родителям осуществлять взаимодействие друг с другом, стремясь к выполнению главной задачи — созданию благоприятных условий для образования детей в сложившемся коллективе.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Работа\Desktop\1651828881_sailfi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755576" y="2931489"/>
            <a:ext cx="5832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4286256"/>
            <a:ext cx="864399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6600" b="1" dirty="0" smtClean="0">
                <a:latin typeface="Monotype Corsiva" pitchFamily="66" charset="0"/>
              </a:rPr>
              <a:t>Спасибо за внимание!</a:t>
            </a:r>
            <a:endParaRPr lang="ru-RU" sz="6600" b="1" dirty="0"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Работа\Desktop\6207116d677aa79109898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4788024" y="142852"/>
            <a:ext cx="388843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взаимодействие воспитателей и родителей для всестороннего формирования личности ребенка.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788024" y="1571612"/>
            <a:ext cx="3888432" cy="4903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познакомить родителей с задачами и особенностями образовательной работы дошкольной группы;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научить родителей наблюдать за ребенком, изучать его, видеть успехи и неудачи, стараться помочь ему развиваться в его собственном темпе;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закрепить  навыки эффективного взаимодействия родителей и детей в процессе организации совместных игровых действий.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Работа\Desktop\1222091_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5363" name="Picture 3" descr="C:\Users\Работа\Desktop\фото дс\IMG_20220407_1118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908720"/>
            <a:ext cx="3600400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C:\Users\Работа\Desktop\фотографии\фото для защиты\IMG_20211206_16104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57356" y="1643050"/>
            <a:ext cx="3168352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115616" y="260648"/>
            <a:ext cx="47525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Маленькие дети – очаровательные, азартные и счастливые искатели приключений…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Работа\Desktop\1659879763_49-funart-pro-p-fon-dlya-prezentatsii-korabl-krasivo-5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95536" y="1604563"/>
            <a:ext cx="446449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Быстро собираемся,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 поездку отправляемся!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Корабль вас ждет,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 страну Знаний повезет!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19480999">
            <a:off x="674511" y="4514309"/>
            <a:ext cx="2854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Счастливого пути!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Работа\Desktop\1651828881_sailfi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755576" y="161500"/>
            <a:ext cx="583264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Проанализировав проделанную работу за прошедший год, её результаты, педагогический коллектив поставил задачи на 2022-2023 учебный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год: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Продолжить работу по охране и укреплению физического и психического здоровья детей через формирование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здоровьесберегающей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развивающей среды в дошкольной группе МКОУ Катковская СОШ.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рименить современные инновационные технологии работы с детьми дошкольного возраста, способствующие развитию навыков коммуникации и кооперации.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Обеспечить участие  родителей в образовательном процессе  для успешного решения оздоровительных и воспитательных задач.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Продолжать использовать в педагогической деятельности детско-взрослые проекты как инструмент формирования предпосылок естественнонаучной грамотности у дошкольников.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Работа\Desktop\1651828881_sailfi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755576" y="2931489"/>
            <a:ext cx="5832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Александр\Desktop\дс\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251386">
            <a:off x="402576" y="4130711"/>
            <a:ext cx="3000396" cy="2514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85720" y="142852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Каким я вижу своего ребенка?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Александр\Desktop\дс\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35723">
            <a:off x="5463843" y="273173"/>
            <a:ext cx="2786082" cy="2310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Александр\Desktop\дс\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032329">
            <a:off x="1150285" y="781500"/>
            <a:ext cx="3672785" cy="3000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Александр\Desktop\дс\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428348">
            <a:off x="3772689" y="4366663"/>
            <a:ext cx="3357586" cy="2291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Работа\Desktop\1651828881_sailfi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755576" y="2931489"/>
            <a:ext cx="5832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14348" y="142852"/>
            <a:ext cx="728667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1071545"/>
          <a:ext cx="6143668" cy="5642785"/>
        </p:xfrm>
        <a:graphic>
          <a:graphicData uri="http://schemas.openxmlformats.org/drawingml/2006/table">
            <a:tbl>
              <a:tblPr/>
              <a:tblGrid>
                <a:gridCol w="3163307"/>
                <a:gridCol w="1692701"/>
                <a:gridCol w="1287660"/>
              </a:tblGrid>
              <a:tr h="5412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Вид деятельности</a:t>
                      </a:r>
                    </a:p>
                  </a:txBody>
                  <a:tcPr marL="41469" marR="4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Время в режиме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дня</a:t>
                      </a:r>
                    </a:p>
                  </a:txBody>
                  <a:tcPr marL="41469" marR="4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Длительность</a:t>
                      </a:r>
                    </a:p>
                  </a:txBody>
                  <a:tcPr marL="41469" marR="4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2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Прием, осмотр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Самостоятельная деятельность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8:00 - 8:30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 мин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0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Утренняя гимнастика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8:30 – 8:40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 мин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0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Подготовка к завтраку, завтрак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8:40 – 9:00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 мин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8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 1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 2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 3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9:00 – 9:30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9:40 – 10:10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10:20 – 10:50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Общее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время –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1час 50 мин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0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Подготовка к прогулке, прогулка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10:50 – 12:10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1час 20 мин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0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Возвращение с прогулки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12:10 – 12:20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 мин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0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Подготовка к обеду, обед 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12:20 – 12:50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30мин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0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Подготовка ко сну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12:50 – 13:00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 мин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0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Дневной сон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13:00 – 15:00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часа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2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Постепенный подъем, воздушные,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водные процедуры, игры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15:00 – 15:10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 мин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0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Полдник 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15:10 – 15:25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 мин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7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Самостоятельная деятельность, игры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15:25 – 15:40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 мин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2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Подготовка к прогулке, прогулка,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Уход домой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15:40 – 17:00</a:t>
                      </a:r>
                    </a:p>
                  </a:txBody>
                  <a:tcPr marL="41469" marR="414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1час 20 мин</a:t>
                      </a:r>
                    </a:p>
                  </a:txBody>
                  <a:tcPr marL="41469" marR="41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образовательной, игровой деятельности  и прогулки в режиме дня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разновозрастной группы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на период учебного года 2022-2023 гг.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Работа\Desktop\1651828881_sailfi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755576" y="2931489"/>
            <a:ext cx="5832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890327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Непосредственная образовательная деятельность</a:t>
            </a:r>
            <a:r>
              <a:rPr lang="ru-RU" sz="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разновозрастной дошкольной группе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2022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2023 учебный год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Понедельник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428596" y="857232"/>
          <a:ext cx="8501122" cy="714381"/>
        </p:xfrm>
        <a:graphic>
          <a:graphicData uri="http://schemas.openxmlformats.org/drawingml/2006/table">
            <a:tbl>
              <a:tblPr/>
              <a:tblGrid>
                <a:gridCol w="1985164"/>
                <a:gridCol w="6515958"/>
              </a:tblGrid>
              <a:tr h="2381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9:00 – 9:30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Познавательное развитие: ознакомление с социальным миром, краеведение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9:40 – 10:10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Художественно-эстетическое развитие: музыкальная деятельность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10:20 – 10:50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Речевое развитие: развитие речи, приобщение к художественной литературе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428992" y="1643051"/>
            <a:ext cx="17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Вторник</a:t>
            </a:r>
            <a:endParaRPr lang="ru-RU" sz="1400" b="1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428596" y="2000241"/>
          <a:ext cx="8501122" cy="630936"/>
        </p:xfrm>
        <a:graphic>
          <a:graphicData uri="http://schemas.openxmlformats.org/drawingml/2006/table">
            <a:tbl>
              <a:tblPr/>
              <a:tblGrid>
                <a:gridCol w="1985165"/>
                <a:gridCol w="6515957"/>
              </a:tblGrid>
              <a:tr h="2069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9:00 – 9:30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Познавательное развитие: формирование элементарных математических представлений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9:40 – 10:10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Художественно-эстетическое развитие: рисование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10:20 – 10:50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Физическое развитие: физическая культура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357554" y="2786058"/>
            <a:ext cx="1928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Среда</a:t>
            </a:r>
            <a:endParaRPr lang="ru-RU" sz="1400" b="1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428596" y="3071809"/>
          <a:ext cx="8501122" cy="632066"/>
        </p:xfrm>
        <a:graphic>
          <a:graphicData uri="http://schemas.openxmlformats.org/drawingml/2006/table">
            <a:tbl>
              <a:tblPr/>
              <a:tblGrid>
                <a:gridCol w="1985164"/>
                <a:gridCol w="6515958"/>
              </a:tblGrid>
              <a:tr h="2108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9:00 – 9:30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Речевое развитие: развитие речи, приобщение к художественной литературе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9:40 – 10:10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Художественно-эстетическое развитие: рисование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8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10:20 – 10:50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Художественно-эстетическое развитие: конструктивно-модельная деятельность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571868" y="4000504"/>
            <a:ext cx="1643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Четверг</a:t>
            </a:r>
            <a:endParaRPr lang="ru-RU" sz="1400" b="1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428595" y="4357695"/>
          <a:ext cx="8501123" cy="630936"/>
        </p:xfrm>
        <a:graphic>
          <a:graphicData uri="http://schemas.openxmlformats.org/drawingml/2006/table">
            <a:tbl>
              <a:tblPr/>
              <a:tblGrid>
                <a:gridCol w="1985164"/>
                <a:gridCol w="6515959"/>
              </a:tblGrid>
              <a:tr h="204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9:00 – 9:30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Познавательное развитие: формирование элементарных математических представлений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9:40 – 10:10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Художественно-эстетическое развитие: лепка/аппликация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9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10:20 – 10:50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Физическое развитие: физическая культура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3071802" y="5072075"/>
            <a:ext cx="264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Пятница</a:t>
            </a:r>
            <a:endParaRPr lang="ru-RU" sz="1400" b="1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428596" y="5357827"/>
          <a:ext cx="8501122" cy="724666"/>
        </p:xfrm>
        <a:graphic>
          <a:graphicData uri="http://schemas.openxmlformats.org/drawingml/2006/table">
            <a:tbl>
              <a:tblPr/>
              <a:tblGrid>
                <a:gridCol w="1985164"/>
                <a:gridCol w="6515958"/>
              </a:tblGrid>
              <a:tr h="2571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9:00 – 9:30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Речевое развитие: развитие речи, подготовка к обучению грамоте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5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9:40 – 10:10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Физическое развитие: физическая культура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10:20 – 10:50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Художественно-эстетическое развитие: музыкальная деятельность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Работа\Desktop\1651828881_sailfi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714348" y="2928934"/>
            <a:ext cx="5832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142852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Обучающие игры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3073" name="Picture 1" descr="H:\сайт\сайт\шнуровка\DSCN22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4071942"/>
            <a:ext cx="2786082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H:\сайт\сайт\ди\DSCN15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4643446"/>
            <a:ext cx="2786082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H:\сайт\сайт\ди\DSCN183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14678" y="2714620"/>
            <a:ext cx="2786083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H:\сайт\сайт\ди\DSCN192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43636" y="642918"/>
            <a:ext cx="2571736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H:\сайт\сайт\ди\DSCN228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20" y="928670"/>
            <a:ext cx="2786081" cy="2357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504</Words>
  <Application>Microsoft Office PowerPoint</Application>
  <PresentationFormat>Экран (4:3)</PresentationFormat>
  <Paragraphs>142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Работа</dc:creator>
  <cp:lastModifiedBy>Александр</cp:lastModifiedBy>
  <cp:revision>38</cp:revision>
  <dcterms:created xsi:type="dcterms:W3CDTF">2022-12-16T08:29:48Z</dcterms:created>
  <dcterms:modified xsi:type="dcterms:W3CDTF">2023-02-05T09:53:29Z</dcterms:modified>
</cp:coreProperties>
</file>