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68" r:id="rId5"/>
    <p:sldId id="269" r:id="rId6"/>
    <p:sldId id="270" r:id="rId7"/>
    <p:sldId id="271" r:id="rId8"/>
    <p:sldId id="273" r:id="rId9"/>
    <p:sldId id="297" r:id="rId10"/>
    <p:sldId id="258" r:id="rId11"/>
    <p:sldId id="259" r:id="rId12"/>
    <p:sldId id="260" r:id="rId13"/>
    <p:sldId id="261" r:id="rId14"/>
    <p:sldId id="262" r:id="rId15"/>
    <p:sldId id="280" r:id="rId16"/>
    <p:sldId id="264" r:id="rId17"/>
    <p:sldId id="265" r:id="rId18"/>
    <p:sldId id="266" r:id="rId19"/>
    <p:sldId id="267" r:id="rId20"/>
    <p:sldId id="274" r:id="rId21"/>
    <p:sldId id="298" r:id="rId22"/>
    <p:sldId id="263" r:id="rId23"/>
    <p:sldId id="275" r:id="rId24"/>
    <p:sldId id="276" r:id="rId25"/>
    <p:sldId id="277" r:id="rId26"/>
    <p:sldId id="278" r:id="rId27"/>
    <p:sldId id="279" r:id="rId28"/>
    <p:sldId id="282" r:id="rId29"/>
    <p:sldId id="283" r:id="rId30"/>
    <p:sldId id="299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300" r:id="rId4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2C33"/>
    <a:srgbClr val="FD732F"/>
    <a:srgbClr val="FFFF01"/>
    <a:srgbClr val="0E3793"/>
    <a:srgbClr val="FEFEFE"/>
    <a:srgbClr val="53CFEC"/>
    <a:srgbClr val="076B0D"/>
    <a:srgbClr val="AD50A9"/>
    <a:srgbClr val="5580A9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1B4-BF85-4068-A5B1-440DECC9BC6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C2CB-D5AB-4B5C-BAB9-645D14F8F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64524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1B4-BF85-4068-A5B1-440DECC9BC6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C2CB-D5AB-4B5C-BAB9-645D14F8F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04241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1B4-BF85-4068-A5B1-440DECC9BC6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C2CB-D5AB-4B5C-BAB9-645D14F8F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26962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1B4-BF85-4068-A5B1-440DECC9BC6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C2CB-D5AB-4B5C-BAB9-645D14F8F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14596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1B4-BF85-4068-A5B1-440DECC9BC6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C2CB-D5AB-4B5C-BAB9-645D14F8F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89420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1B4-BF85-4068-A5B1-440DECC9BC6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C2CB-D5AB-4B5C-BAB9-645D14F8F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9948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1B4-BF85-4068-A5B1-440DECC9BC6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C2CB-D5AB-4B5C-BAB9-645D14F8F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88245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1B4-BF85-4068-A5B1-440DECC9BC6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C2CB-D5AB-4B5C-BAB9-645D14F8F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90788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1B4-BF85-4068-A5B1-440DECC9BC6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C2CB-D5AB-4B5C-BAB9-645D14F8F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0830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1B4-BF85-4068-A5B1-440DECC9BC6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C2CB-D5AB-4B5C-BAB9-645D14F8F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14158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1B4-BF85-4068-A5B1-440DECC9BC6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C2CB-D5AB-4B5C-BAB9-645D14F8F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30124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0D1B4-BF85-4068-A5B1-440DECC9BC6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C2CB-D5AB-4B5C-BAB9-645D14F8F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4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2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0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2.jpeg" Type="http://schemas.openxmlformats.org/officeDocument/2006/relationships/image"/></Relationships>
</file>

<file path=ppt/slides/_rels/slide41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2.jpeg" Type="http://schemas.openxmlformats.org/officeDocument/2006/relationships/image"/></Relationships>
</file>

<file path=ppt/slides/_rels/slide42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2.jpeg" Type="http://schemas.openxmlformats.org/officeDocument/2006/relationships/image"/></Relationships>
</file>

<file path=ppt/slides/_rels/slide43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2.jpeg" Type="http://schemas.openxmlformats.org/officeDocument/2006/relationships/image"/></Relationships>
</file>

<file path=ppt/slides/_rels/slide44.xml.rels><?xml version="1.0" encoding="UTF-8" standalone="yes" ?><Relationships xmlns="http://schemas.openxmlformats.org/package/2006/relationships"><Relationship Id="rId3" Target="../media/image38.png" Type="http://schemas.openxmlformats.org/officeDocument/2006/relationships/image"/><Relationship Id="rId2" Target="../media/image3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09562"/>
            <a:ext cx="11430000" cy="62388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008" y="5320145"/>
            <a:ext cx="35625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12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4000" dirty="0" smtClean="0">
                <a:solidFill>
                  <a:srgbClr val="FD73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000" dirty="0" smtClean="0">
                <a:solidFill>
                  <a:srgbClr val="FFFF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dirty="0" smtClean="0">
                <a:solidFill>
                  <a:srgbClr val="076B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4000" dirty="0" smtClean="0">
                <a:solidFill>
                  <a:srgbClr val="53CFE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 smtClean="0">
                <a:solidFill>
                  <a:srgbClr val="0E37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4000" dirty="0">
              <a:solidFill>
                <a:srgbClr val="0E37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7102" y="5320145"/>
            <a:ext cx="2660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AD50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4000" dirty="0" smtClean="0">
                <a:solidFill>
                  <a:srgbClr val="0E37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dirty="0" smtClean="0">
                <a:solidFill>
                  <a:srgbClr val="53CFE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dirty="0" smtClean="0">
                <a:solidFill>
                  <a:srgbClr val="076B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dirty="0" smtClean="0">
                <a:solidFill>
                  <a:srgbClr val="FFFF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000" dirty="0" smtClean="0">
                <a:solidFill>
                  <a:srgbClr val="FD73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dirty="0" smtClean="0">
                <a:solidFill>
                  <a:srgbClr val="F12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600" dirty="0">
              <a:solidFill>
                <a:srgbClr val="F12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726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3" name="Рисунок 1" descr="нрн0003 - копия (2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64839" y="0"/>
            <a:ext cx="4477408" cy="6557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Пользователь\Desktop\картинки и-нет\misb05133.gif"/>
          <p:cNvPicPr>
            <a:picLocks noChangeAspect="1" noChangeArrowheads="1"/>
          </p:cNvPicPr>
          <p:nvPr/>
        </p:nvPicPr>
        <p:blipFill>
          <a:blip r:embed="rId4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4916384" y="1748354"/>
            <a:ext cx="1930677" cy="208244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3" name="Рисунок 0" descr="нрн0003 -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89579" y="203159"/>
            <a:ext cx="4248472" cy="6289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Пользователь\Desktop\картинки и-нет\misb05133.gif"/>
          <p:cNvPicPr>
            <a:picLocks noChangeAspect="1" noChangeArrowheads="1"/>
          </p:cNvPicPr>
          <p:nvPr/>
        </p:nvPicPr>
        <p:blipFill>
          <a:blip r:embed="rId4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5257913" y="1547021"/>
            <a:ext cx="1786095" cy="208244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нрн0004 - копия (2)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37611" y="0"/>
            <a:ext cx="3563888" cy="63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Пользователь\Desktop\картинки и-нет\misb05133.gif"/>
          <p:cNvPicPr>
            <a:picLocks noChangeAspect="1" noChangeArrowheads="1"/>
          </p:cNvPicPr>
          <p:nvPr/>
        </p:nvPicPr>
        <p:blipFill>
          <a:blip r:embed="rId3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5008099" y="2039391"/>
            <a:ext cx="1603717" cy="166055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нрн0004 - копия (3)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57680" y="451875"/>
            <a:ext cx="4392488" cy="5988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Пользователь\Desktop\картинки и-нет\misb05133.gif"/>
          <p:cNvPicPr>
            <a:picLocks noChangeAspect="1" noChangeArrowheads="1"/>
          </p:cNvPicPr>
          <p:nvPr/>
        </p:nvPicPr>
        <p:blipFill>
          <a:blip r:embed="rId3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5120641" y="1912781"/>
            <a:ext cx="1943239" cy="2110578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нрн0004 - копия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87336" y="0"/>
            <a:ext cx="4752528" cy="644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Пользователь\Desktop\картинки и-нет\misb05133.gif"/>
          <p:cNvPicPr>
            <a:picLocks noChangeAspect="1" noChangeArrowheads="1"/>
          </p:cNvPicPr>
          <p:nvPr/>
        </p:nvPicPr>
        <p:blipFill>
          <a:blip r:embed="rId3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5092504" y="2588454"/>
            <a:ext cx="1943239" cy="1505243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37890" name="Picture 2" descr="Клоуны картинки - 76 фото - картинки и рисунки: скачать бесплатно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6583680" y="915328"/>
            <a:ext cx="4789120" cy="47891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2880" y="2940148"/>
            <a:ext cx="65836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НАСТРОЕНИЕ КЛОУНА.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ЧТО ГОВОРЯТ ГЛАЗА?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descr="Раскраска эмоции человека - 72 фото" id="21514" name="Picture 10"/>
          <p:cNvPicPr>
            <a:picLocks noChangeArrowheads="1" noChangeAspect="1"/>
          </p:cNvPicPr>
          <p:nvPr/>
        </p:nvPicPr>
        <p:blipFill>
          <a:blip r:embed="rId3"/>
          <a:srcRect b="66733" r="67486"/>
          <a:stretch>
            <a:fillRect/>
          </a:stretch>
        </p:blipFill>
        <p:spPr bwMode="auto">
          <a:xfrm>
            <a:off x="4727574" y="1490637"/>
            <a:ext cx="2965065" cy="303915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418450" y="4712678"/>
            <a:ext cx="5809957" cy="76944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4400">
                <a:latin charset="0" pitchFamily="18" typeface="Times New Roman"/>
                <a:cs charset="0" pitchFamily="18" typeface="Times New Roman"/>
              </a:rPr>
              <a:t>РАДОСТЬ</a:t>
            </a:r>
            <a:endParaRPr b="1" dirty="0" lang="ru-RU" sz="4400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8"/>
    </p:bld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descr="Раскраска эмоции человека - 72 фото" id="22532" name="Picture 4"/>
          <p:cNvPicPr>
            <a:picLocks noChangeArrowheads="1" noChangeAspect="1"/>
          </p:cNvPicPr>
          <p:nvPr/>
        </p:nvPicPr>
        <p:blipFill>
          <a:blip r:embed="rId3"/>
          <a:srcRect b="66209" l="66092" r="67" t="-1299"/>
          <a:stretch>
            <a:fillRect/>
          </a:stretch>
        </p:blipFill>
        <p:spPr bwMode="auto">
          <a:xfrm>
            <a:off x="4529796" y="1659988"/>
            <a:ext cx="3236726" cy="33621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63705" y="5134708"/>
            <a:ext cx="5809957" cy="76944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4400">
                <a:latin charset="0" pitchFamily="18" typeface="Times New Roman"/>
                <a:cs charset="0" pitchFamily="18" typeface="Times New Roman"/>
              </a:rPr>
              <a:t>ГРУСТЬ</a:t>
            </a:r>
            <a:endParaRPr b="1" dirty="0" lang="ru-RU" sz="4400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6"/>
    </p:bld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descr="Раскраска эмоции человека - 72 фото" id="23556" name="Picture 4"/>
          <p:cNvPicPr>
            <a:picLocks noChangeArrowheads="1" noChangeAspect="1"/>
          </p:cNvPicPr>
          <p:nvPr/>
        </p:nvPicPr>
        <p:blipFill>
          <a:blip r:embed="rId3"/>
          <a:srcRect b="33214" l="32776" r="33646" t="33267"/>
          <a:stretch>
            <a:fillRect/>
          </a:stretch>
        </p:blipFill>
        <p:spPr bwMode="auto">
          <a:xfrm>
            <a:off x="4487593" y="1434905"/>
            <a:ext cx="3418447" cy="341844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04382" y="5022167"/>
            <a:ext cx="5809957" cy="76944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4400">
                <a:latin charset="0" pitchFamily="18" typeface="Times New Roman"/>
                <a:cs charset="0" pitchFamily="18" typeface="Times New Roman"/>
              </a:rPr>
              <a:t>СТРАХ</a:t>
            </a:r>
            <a:endParaRPr b="1" dirty="0" lang="ru-RU" sz="4400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</p:bld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descr="Раскраска эмоции человека - 72 фото" id="24586" name="Picture 10"/>
          <p:cNvPicPr>
            <a:picLocks noChangeArrowheads="1" noChangeAspect="1"/>
          </p:cNvPicPr>
          <p:nvPr/>
        </p:nvPicPr>
        <p:blipFill>
          <a:blip r:embed="rId3"/>
          <a:srcRect b="33214" l="66617" r="67" t="33267"/>
          <a:stretch>
            <a:fillRect/>
          </a:stretch>
        </p:blipFill>
        <p:spPr bwMode="auto">
          <a:xfrm>
            <a:off x="4712677" y="1702191"/>
            <a:ext cx="3126544" cy="315116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390314" y="5120641"/>
            <a:ext cx="5809957" cy="76944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4400">
                <a:latin charset="0" pitchFamily="18" typeface="Times New Roman"/>
                <a:cs charset="0" pitchFamily="18" typeface="Times New Roman"/>
              </a:rPr>
              <a:t>УДИВЛЕНИЕ</a:t>
            </a:r>
            <a:endParaRPr b="1" dirty="0" lang="ru-RU" sz="4400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8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D wallpaper: multicolored laughing emoji, smilies, smiles, colorful,  emotion | Wallpaper Fla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58893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аскраска эмоции человека - 72 фото" id="31746" name="Picture 2"/>
          <p:cNvPicPr>
            <a:picLocks noChangeArrowheads="1" noChangeAspect="1"/>
          </p:cNvPicPr>
          <p:nvPr/>
        </p:nvPicPr>
        <p:blipFill>
          <a:blip r:embed="rId2"/>
          <a:srcRect b="-818" l="33039" r="33646" t="66514"/>
          <a:stretch>
            <a:fillRect/>
          </a:stretch>
        </p:blipFill>
        <p:spPr bwMode="auto">
          <a:xfrm>
            <a:off x="4656405" y="1645919"/>
            <a:ext cx="3450449" cy="3559125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02856" y="5387927"/>
            <a:ext cx="5809957" cy="76944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4400">
                <a:latin charset="0" pitchFamily="18" typeface="Times New Roman"/>
                <a:cs charset="0" pitchFamily="18" typeface="Times New Roman"/>
              </a:rPr>
              <a:t>ЗЛОСТЬ</a:t>
            </a:r>
            <a:endParaRPr b="1" dirty="0" lang="ru-RU" sz="4400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4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2013" y="2053883"/>
            <a:ext cx="64148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ИГРА НАЧИНАЕТСЯ!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загрузка png | PNGWin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t="28045" b="26955"/>
          <a:stretch>
            <a:fillRect/>
          </a:stretch>
        </p:blipFill>
        <p:spPr bwMode="auto">
          <a:xfrm>
            <a:off x="1998442" y="3756074"/>
            <a:ext cx="8763000" cy="21945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Пользователь\Desktop\педсовет\педсовет.су\конкурс презентаций\Снимок 111.PNG" id="2" name="Picture 2"/>
          <p:cNvPicPr>
            <a:picLocks noChangeArrowheads="1" noChangeAspect="1"/>
          </p:cNvPicPr>
          <p:nvPr/>
        </p:nvPicPr>
        <p:blipFill>
          <a:blip cstate="email" r:embed="rId2"/>
          <a:srcRect/>
          <a:stretch>
            <a:fillRect/>
          </a:stretch>
        </p:blipFill>
        <p:spPr bwMode="auto">
          <a:xfrm>
            <a:off x="3349752" y="174572"/>
            <a:ext cx="5836592" cy="6480720"/>
          </a:xfrm>
          <a:prstGeom prst="rect">
            <a:avLst/>
          </a:prstGeom>
          <a:noFill/>
        </p:spPr>
      </p:pic>
      <p:sp>
        <p:nvSpPr>
          <p:cNvPr descr="jeu de visages de clown 1218646 - Telecharger Vectoriel Gratuit, Clipart  Graphique, Vecteur Dessins et Pictogramme Gratuit" id="15362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1145" y="420003"/>
            <a:ext cx="3716233" cy="7526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b="64600" l="54622" r="23731" t="25670"/>
          <a:stretch/>
        </p:blipFill>
        <p:spPr>
          <a:xfrm>
            <a:off x="5430128" y="2160218"/>
            <a:ext cx="1464338" cy="10936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b="119" l="57636" r="27020" t="88668"/>
          <a:stretch/>
        </p:blipFill>
        <p:spPr>
          <a:xfrm>
            <a:off x="5669182" y="3813618"/>
            <a:ext cx="665020" cy="80752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12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Пользователь\Desktop\педсовет\педсовет.су\конкурс презентаций\Снимок 111.PNG" id="2" name="Picture 2"/>
          <p:cNvPicPr>
            <a:picLocks noChangeArrowheads="1" noChangeAspect="1"/>
          </p:cNvPicPr>
          <p:nvPr/>
        </p:nvPicPr>
        <p:blipFill>
          <a:blip cstate="email" r:embed="rId2"/>
          <a:srcRect/>
          <a:stretch>
            <a:fillRect/>
          </a:stretch>
        </p:blipFill>
        <p:spPr bwMode="auto">
          <a:xfrm>
            <a:off x="3349752" y="174572"/>
            <a:ext cx="5836592" cy="648072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881" y="370276"/>
            <a:ext cx="4207323" cy="8520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b="91151" l="98" r="81544" t="2417"/>
          <a:stretch/>
        </p:blipFill>
        <p:spPr>
          <a:xfrm>
            <a:off x="5284519" y="2401190"/>
            <a:ext cx="1424005" cy="8288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b="36565" l="27220" r="49213" t="56179"/>
          <a:stretch/>
        </p:blipFill>
        <p:spPr>
          <a:xfrm>
            <a:off x="5284519" y="3871399"/>
            <a:ext cx="1462200" cy="74810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12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Пользователь\Desktop\педсовет\педсовет.су\конкурс презентаций\Снимок 111.PNG" id="2" name="Picture 2"/>
          <p:cNvPicPr>
            <a:picLocks noChangeArrowheads="1" noChangeAspect="1"/>
          </p:cNvPicPr>
          <p:nvPr/>
        </p:nvPicPr>
        <p:blipFill>
          <a:blip cstate="email" r:embed="rId2"/>
          <a:srcRect/>
          <a:stretch>
            <a:fillRect/>
          </a:stretch>
        </p:blipFill>
        <p:spPr bwMode="auto">
          <a:xfrm>
            <a:off x="3349752" y="174572"/>
            <a:ext cx="5836592" cy="6480720"/>
          </a:xfrm>
          <a:prstGeom prst="rect">
            <a:avLst/>
          </a:prstGeom>
          <a:noFill/>
        </p:spPr>
      </p:pic>
      <p:pic>
        <p:nvPicPr>
          <p:cNvPr descr="รูปหน้าการ์ตูนตลกการแสดงออกของมนุษย์ PNG , อาย, บ้า, ช็อกภาพ PNG และ  เวกเตอร์ สำหรับการดาวน์โหลดฟรี" id="34820" name="Picture 4"/>
          <p:cNvPicPr>
            <a:picLocks noChangeArrowheads="1" noChangeAspect="1"/>
          </p:cNvPicPr>
          <p:nvPr/>
        </p:nvPicPr>
        <p:blipFill>
          <a:blip r:embed="rId3"/>
          <a:srcRect b="88330" l="71020" r="595" t="211"/>
          <a:stretch>
            <a:fillRect/>
          </a:stretch>
        </p:blipFill>
        <p:spPr bwMode="auto">
          <a:xfrm>
            <a:off x="5388772" y="3931464"/>
            <a:ext cx="1434905" cy="605351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9260" y="272567"/>
            <a:ext cx="3898565" cy="7936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b="91074" l="82158" r="176" t="122"/>
          <a:stretch/>
        </p:blipFill>
        <p:spPr>
          <a:xfrm>
            <a:off x="5507225" y="2331719"/>
            <a:ext cx="1198001" cy="99209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12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Пользователь\Desktop\педсовет\педсовет.су\конкурс презентаций\Снимок 111.PNG" id="2" name="Picture 2"/>
          <p:cNvPicPr>
            <a:picLocks noChangeArrowheads="1" noChangeAspect="1"/>
          </p:cNvPicPr>
          <p:nvPr/>
        </p:nvPicPr>
        <p:blipFill>
          <a:blip cstate="email" r:embed="rId2"/>
          <a:srcRect/>
          <a:stretch>
            <a:fillRect/>
          </a:stretch>
        </p:blipFill>
        <p:spPr bwMode="auto">
          <a:xfrm>
            <a:off x="3349752" y="174572"/>
            <a:ext cx="5836592" cy="6480720"/>
          </a:xfrm>
          <a:prstGeom prst="rect">
            <a:avLst/>
          </a:prstGeom>
          <a:noFill/>
        </p:spPr>
      </p:pic>
      <p:pic>
        <p:nvPicPr>
          <p:cNvPr descr="รูปหน้าการ์ตูนตลกการแสดงออกของมนุษย์ PNG , อาย, บ้า, ช็อกภาพ PNG และ  เวกเตอร์ สำหรับการดาวน์โหลดฟรี" id="33796" name="Picture 4"/>
          <p:cNvPicPr>
            <a:picLocks noChangeArrowheads="1" noChangeAspect="1"/>
          </p:cNvPicPr>
          <p:nvPr/>
        </p:nvPicPr>
        <p:blipFill>
          <a:blip r:embed="rId3"/>
          <a:srcRect b="43343" l="70134" r="151" t="43076"/>
          <a:stretch>
            <a:fillRect/>
          </a:stretch>
        </p:blipFill>
        <p:spPr bwMode="auto">
          <a:xfrm>
            <a:off x="5190065" y="3911427"/>
            <a:ext cx="1561075" cy="745588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5523" y="391920"/>
            <a:ext cx="3993567" cy="8087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b="90986" l="53526" r="24278" t="603"/>
          <a:stretch/>
        </p:blipFill>
        <p:spPr>
          <a:xfrm>
            <a:off x="5320144" y="2190727"/>
            <a:ext cx="1626912" cy="102435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12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Пользователь\Desktop\педсовет\педсовет.су\конкурс презентаций\Снимок 111.PNG" id="2" name="Picture 2"/>
          <p:cNvPicPr>
            <a:picLocks noChangeArrowheads="1" noChangeAspect="1"/>
          </p:cNvPicPr>
          <p:nvPr/>
        </p:nvPicPr>
        <p:blipFill>
          <a:blip cstate="email" r:embed="rId2"/>
          <a:srcRect/>
          <a:stretch>
            <a:fillRect/>
          </a:stretch>
        </p:blipFill>
        <p:spPr bwMode="auto">
          <a:xfrm>
            <a:off x="3349752" y="174572"/>
            <a:ext cx="5836592" cy="6480720"/>
          </a:xfrm>
          <a:prstGeom prst="rect">
            <a:avLst/>
          </a:prstGeom>
          <a:noFill/>
        </p:spPr>
      </p:pic>
      <p:pic>
        <p:nvPicPr>
          <p:cNvPr descr="รูปหน้าการ์ตูนตลกการแสดงออกของมนุษย์ PNG , อาย, บ้า, ช็อกภาพ PNG และ  เวกเตอร์ สำหรับการดาวน์โหลดฟรี" id="32772" name="Picture 4"/>
          <p:cNvPicPr>
            <a:picLocks noChangeArrowheads="1" noChangeAspect="1"/>
          </p:cNvPicPr>
          <p:nvPr/>
        </p:nvPicPr>
        <p:blipFill>
          <a:blip r:embed="rId3"/>
          <a:srcRect b="54" l="57" r="70227" t="87370"/>
          <a:stretch>
            <a:fillRect/>
          </a:stretch>
        </p:blipFill>
        <p:spPr bwMode="auto">
          <a:xfrm>
            <a:off x="5205046" y="3995225"/>
            <a:ext cx="1590528" cy="703385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0595" y="354925"/>
            <a:ext cx="4341000" cy="8827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b="82411" l="54349" r="25101" t="8849"/>
          <a:stretch/>
        </p:blipFill>
        <p:spPr>
          <a:xfrm>
            <a:off x="5314812" y="2279937"/>
            <a:ext cx="1480762" cy="10464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12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36866" name="Picture 2" descr="Письмо и фото в значке шаржа конверта Иллюстрация вектора - иллюстрации  насчитывающей дети, рука: 318580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3328" y="380780"/>
            <a:ext cx="5302690" cy="553468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5422" y="2855742"/>
            <a:ext cx="57818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ЗАШИФРОВАННЫЕ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ПИСЬМА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аскраска эмоции человека - 72 фото" id="3" name="Picture 4"/>
          <p:cNvPicPr>
            <a:picLocks noChangeArrowheads="1" noChangeAspect="1"/>
          </p:cNvPicPr>
          <p:nvPr/>
        </p:nvPicPr>
        <p:blipFill>
          <a:blip r:embed="rId2"/>
          <a:srcRect b="66209" l="66092" r="67" t="-1299"/>
          <a:stretch>
            <a:fillRect/>
          </a:stretch>
        </p:blipFill>
        <p:spPr bwMode="auto">
          <a:xfrm>
            <a:off x="2405573" y="1505244"/>
            <a:ext cx="1505244" cy="1563586"/>
          </a:xfrm>
          <a:prstGeom prst="rect">
            <a:avLst/>
          </a:prstGeom>
          <a:noFill/>
        </p:spPr>
      </p:pic>
      <p:pic>
        <p:nvPicPr>
          <p:cNvPr descr="Раскраска эмоции человека - 72 фото" id="4" name="Picture 10"/>
          <p:cNvPicPr>
            <a:picLocks noChangeArrowheads="1" noChangeAspect="1"/>
          </p:cNvPicPr>
          <p:nvPr/>
        </p:nvPicPr>
        <p:blipFill>
          <a:blip r:embed="rId2"/>
          <a:srcRect b="33214" l="66617" r="67" t="33267"/>
          <a:stretch>
            <a:fillRect/>
          </a:stretch>
        </p:blipFill>
        <p:spPr bwMode="auto">
          <a:xfrm>
            <a:off x="4951828" y="1533379"/>
            <a:ext cx="1437651" cy="1448971"/>
          </a:xfrm>
          <a:prstGeom prst="rect">
            <a:avLst/>
          </a:prstGeom>
          <a:noFill/>
        </p:spPr>
      </p:pic>
      <p:pic>
        <p:nvPicPr>
          <p:cNvPr descr="Раскраска эмоции человека - 72 фото" id="5" name="Picture 10"/>
          <p:cNvPicPr>
            <a:picLocks noChangeArrowheads="1" noChangeAspect="1"/>
          </p:cNvPicPr>
          <p:nvPr/>
        </p:nvPicPr>
        <p:blipFill>
          <a:blip r:embed="rId2"/>
          <a:srcRect b="66733" r="67486"/>
          <a:stretch>
            <a:fillRect/>
          </a:stretch>
        </p:blipFill>
        <p:spPr bwMode="auto">
          <a:xfrm>
            <a:off x="7428570" y="1532841"/>
            <a:ext cx="1434075" cy="1469911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>
            <a:off x="4009292" y="2264898"/>
            <a:ext cx="7455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510997" y="2276621"/>
            <a:ext cx="7455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491175" y="4348147"/>
            <a:ext cx="887671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lang="ru-RU" smtClean="0" sz="2800">
                <a:latin charset="0" pitchFamily="18" typeface="Times New Roman"/>
                <a:cs charset="0" pitchFamily="18" typeface="Times New Roman"/>
              </a:rPr>
              <a:t>Я сидел дома один и грустил, потому что знал, что мама придет нескоро. Вдруг за дверью послышался какой-то звук… «Вор!» – подумал я. Но дверь открылась и вошла мама. Она вернулась пораньше! Я был очень рад</a:t>
            </a:r>
            <a:r>
              <a:rPr dirty="0" lang="ru-RU" smtClean="0" sz="2800"/>
              <a:t>!</a:t>
            </a:r>
            <a:endParaRPr dirty="0" lang="ru-RU" sz="2800"/>
          </a:p>
        </p:txBody>
      </p:sp>
      <p:pic>
        <p:nvPicPr>
          <p:cNvPr descr="C:\Users\Пользователь\Desktop\картинки и-нет\lettera.png" id="11" name="Picture 2"/>
          <p:cNvPicPr>
            <a:picLocks noChangeArrowheads="1" noChangeAspect="1"/>
          </p:cNvPicPr>
          <p:nvPr/>
        </p:nvPicPr>
        <p:blipFill>
          <a:blip cstate="email"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966826" y="778324"/>
            <a:ext cx="7887978" cy="3526390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6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12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0"/>
    </p:bldLst>
  </p:timing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>
            <a:off x="3657600" y="2264898"/>
            <a:ext cx="7455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descr="Раскраска эмоции человека - 72 фото" id="5" name="Picture 10"/>
          <p:cNvPicPr>
            <a:picLocks noChangeArrowheads="1" noChangeAspect="1"/>
          </p:cNvPicPr>
          <p:nvPr/>
        </p:nvPicPr>
        <p:blipFill>
          <a:blip r:embed="rId3"/>
          <a:srcRect b="33214" l="66617" r="67" t="33267"/>
          <a:stretch>
            <a:fillRect/>
          </a:stretch>
        </p:blipFill>
        <p:spPr bwMode="auto">
          <a:xfrm>
            <a:off x="4445391" y="1533378"/>
            <a:ext cx="1437651" cy="1448971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>
            <a:off x="5877951" y="2304756"/>
            <a:ext cx="7455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descr="Раскраска эмоции человека - 72 фото" id="7" name="Picture 4"/>
          <p:cNvPicPr>
            <a:picLocks noChangeArrowheads="1" noChangeAspect="1"/>
          </p:cNvPicPr>
          <p:nvPr/>
        </p:nvPicPr>
        <p:blipFill>
          <a:blip r:embed="rId3"/>
          <a:srcRect b="66209" l="66092" r="67" t="-1299"/>
          <a:stretch>
            <a:fillRect/>
          </a:stretch>
        </p:blipFill>
        <p:spPr bwMode="auto">
          <a:xfrm>
            <a:off x="6611813" y="1533379"/>
            <a:ext cx="1505244" cy="1563586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>
            <a:off x="8114714" y="2290689"/>
            <a:ext cx="7455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descr="Раскраска эмоции человека - 72 фото" id="9" name="Picture 2"/>
          <p:cNvPicPr>
            <a:picLocks noChangeArrowheads="1" noChangeAspect="1"/>
          </p:cNvPicPr>
          <p:nvPr/>
        </p:nvPicPr>
        <p:blipFill>
          <a:blip r:embed="rId3"/>
          <a:srcRect b="-818" l="33039" r="33646" t="66514"/>
          <a:stretch>
            <a:fillRect/>
          </a:stretch>
        </p:blipFill>
        <p:spPr bwMode="auto">
          <a:xfrm>
            <a:off x="8848578" y="1575580"/>
            <a:ext cx="1486558" cy="153337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759656" y="4199623"/>
            <a:ext cx="108743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Сегодня я весь день гостила у бабушки. Бабушка подарила мне воздушный шарик. Ярко-красный! Это мой любимый цвет. Я возвращалась домой очень довольная. Вдруг из-за угла выскочила собака и начала лаять. От неожиданности я вздрогнула и выпустила шарик из рук. Я очень расстроилась… и всю дорогу до дома злилась. Злилась на собаку и на себя, за то что испугалась такую маленькую собачку.</a:t>
            </a:r>
            <a:endParaRPr b="1" dirty="0" lang="ru-RU" sz="24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Раскраска эмоции человека - 72 фото" id="13" name="Picture 10"/>
          <p:cNvPicPr>
            <a:picLocks noChangeArrowheads="1" noChangeAspect="1"/>
          </p:cNvPicPr>
          <p:nvPr/>
        </p:nvPicPr>
        <p:blipFill>
          <a:blip r:embed="rId3"/>
          <a:srcRect b="66733" r="67486"/>
          <a:stretch>
            <a:fillRect/>
          </a:stretch>
        </p:blipFill>
        <p:spPr bwMode="auto">
          <a:xfrm>
            <a:off x="2181321" y="1532840"/>
            <a:ext cx="1434075" cy="1469911"/>
          </a:xfrm>
          <a:prstGeom prst="rect">
            <a:avLst/>
          </a:prstGeom>
          <a:noFill/>
        </p:spPr>
      </p:pic>
      <p:pic>
        <p:nvPicPr>
          <p:cNvPr descr="C:\Users\Пользователь\Desktop\картинки и-нет\lettera.png" id="12" name="Picture 2"/>
          <p:cNvPicPr>
            <a:picLocks noChangeArrowheads="1" noChangeAspect="1"/>
          </p:cNvPicPr>
          <p:nvPr/>
        </p:nvPicPr>
        <p:blipFill>
          <a:blip cstate="email" r:embed="rId4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42618" y="196948"/>
            <a:ext cx="9088036" cy="410776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6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12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63705" y="4220308"/>
            <a:ext cx="57818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ГНОМИКИ И ИХ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НАСТРОЕНИЕ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Группа 03 &quot;Гномики&quot; | Детский сад №49 «Золотой петушок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9305" y="225083"/>
            <a:ext cx="7510637" cy="39389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2013" y="2053883"/>
            <a:ext cx="64148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ИГРА НАЧИНАЕТСЯ!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загрузка png | PNGWin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t="28045" b="26955"/>
          <a:stretch>
            <a:fillRect/>
          </a:stretch>
        </p:blipFill>
        <p:spPr bwMode="auto">
          <a:xfrm>
            <a:off x="1998442" y="3756074"/>
            <a:ext cx="8763000" cy="21945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descr="Раскраска эмоции человека - 72 фото" id="3" name="Picture 10"/>
          <p:cNvPicPr>
            <a:picLocks noChangeArrowheads="1" noChangeAspect="1"/>
          </p:cNvPicPr>
          <p:nvPr/>
        </p:nvPicPr>
        <p:blipFill>
          <a:blip r:embed="rId3"/>
          <a:srcRect b="66733" r="67486"/>
          <a:stretch>
            <a:fillRect/>
          </a:stretch>
        </p:blipFill>
        <p:spPr bwMode="auto">
          <a:xfrm>
            <a:off x="3109788" y="2714526"/>
            <a:ext cx="1434075" cy="1469911"/>
          </a:xfrm>
          <a:prstGeom prst="rect">
            <a:avLst/>
          </a:prstGeom>
          <a:noFill/>
        </p:spPr>
      </p:pic>
      <p:pic>
        <p:nvPicPr>
          <p:cNvPr descr="Раскраска эмоции человека - 72 фото" id="4" name="Picture 10"/>
          <p:cNvPicPr>
            <a:picLocks noChangeArrowheads="1" noChangeAspect="1"/>
          </p:cNvPicPr>
          <p:nvPr/>
        </p:nvPicPr>
        <p:blipFill>
          <a:blip r:embed="rId3"/>
          <a:srcRect b="33214" l="66617" r="67" t="33267"/>
          <a:stretch>
            <a:fillRect/>
          </a:stretch>
        </p:blipFill>
        <p:spPr bwMode="auto">
          <a:xfrm>
            <a:off x="5401994" y="2743200"/>
            <a:ext cx="1437651" cy="1448971"/>
          </a:xfrm>
          <a:prstGeom prst="rect">
            <a:avLst/>
          </a:prstGeom>
          <a:noFill/>
        </p:spPr>
      </p:pic>
      <p:cxnSp>
        <p:nvCxnSpPr>
          <p:cNvPr id="5" name="Прямая со стрелкой 4"/>
          <p:cNvCxnSpPr/>
          <p:nvPr/>
        </p:nvCxnSpPr>
        <p:spPr>
          <a:xfrm>
            <a:off x="4614203" y="3432518"/>
            <a:ext cx="7455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921306" y="3460651"/>
            <a:ext cx="7455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descr="Раскраска эмоции человека - 72 фото" id="7" name="Picture 4"/>
          <p:cNvPicPr>
            <a:picLocks noChangeArrowheads="1" noChangeAspect="1"/>
          </p:cNvPicPr>
          <p:nvPr/>
        </p:nvPicPr>
        <p:blipFill>
          <a:blip r:embed="rId3"/>
          <a:srcRect b="66209" l="66092" r="67" t="-1299"/>
          <a:stretch>
            <a:fillRect/>
          </a:stretch>
        </p:blipFill>
        <p:spPr bwMode="auto">
          <a:xfrm>
            <a:off x="7709094" y="2700998"/>
            <a:ext cx="1505244" cy="1563586"/>
          </a:xfrm>
          <a:prstGeom prst="rect">
            <a:avLst/>
          </a:prstGeom>
          <a:noFill/>
        </p:spPr>
      </p:pic>
      <p:pic>
        <p:nvPicPr>
          <p:cNvPr descr="C:\Users\Пользователь\Desktop\картинки и-нет\lettera.png" id="8" name="Picture 2"/>
          <p:cNvPicPr>
            <a:picLocks noChangeArrowheads="1" noChangeAspect="1"/>
          </p:cNvPicPr>
          <p:nvPr/>
        </p:nvPicPr>
        <p:blipFill>
          <a:blip cstate="email" r:embed="rId4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06714" y="1185639"/>
            <a:ext cx="6773383" cy="47812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6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descr="Раскраска эмоции человека - 72 фото" id="3" name="Picture 10"/>
          <p:cNvPicPr>
            <a:picLocks noChangeArrowheads="1" noChangeAspect="1"/>
          </p:cNvPicPr>
          <p:nvPr/>
        </p:nvPicPr>
        <p:blipFill>
          <a:blip r:embed="rId3"/>
          <a:srcRect b="66733" r="67486"/>
          <a:stretch>
            <a:fillRect/>
          </a:stretch>
        </p:blipFill>
        <p:spPr bwMode="auto">
          <a:xfrm>
            <a:off x="3151992" y="2179955"/>
            <a:ext cx="1434075" cy="1469911"/>
          </a:xfrm>
          <a:prstGeom prst="rect">
            <a:avLst/>
          </a:prstGeom>
          <a:noFill/>
        </p:spPr>
      </p:pic>
      <p:pic>
        <p:nvPicPr>
          <p:cNvPr descr="Раскраска эмоции человека - 72 фото" id="4" name="Picture 2"/>
          <p:cNvPicPr>
            <a:picLocks noChangeArrowheads="1" noChangeAspect="1"/>
          </p:cNvPicPr>
          <p:nvPr/>
        </p:nvPicPr>
        <p:blipFill>
          <a:blip r:embed="rId3"/>
          <a:srcRect b="-818" l="33039" r="33646" t="66514"/>
          <a:stretch>
            <a:fillRect/>
          </a:stretch>
        </p:blipFill>
        <p:spPr bwMode="auto">
          <a:xfrm>
            <a:off x="5486399" y="2110152"/>
            <a:ext cx="1486558" cy="1533379"/>
          </a:xfrm>
          <a:prstGeom prst="rect">
            <a:avLst/>
          </a:prstGeom>
          <a:noFill/>
        </p:spPr>
      </p:pic>
      <p:cxnSp>
        <p:nvCxnSpPr>
          <p:cNvPr id="5" name="Прямая со стрелкой 4"/>
          <p:cNvCxnSpPr/>
          <p:nvPr/>
        </p:nvCxnSpPr>
        <p:spPr>
          <a:xfrm>
            <a:off x="4656405" y="2897944"/>
            <a:ext cx="7455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7047914" y="2855741"/>
            <a:ext cx="7455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descr="Раскраска эмоции человека - 72 фото" id="7" name="Picture 10"/>
          <p:cNvPicPr>
            <a:picLocks noChangeArrowheads="1" noChangeAspect="1"/>
          </p:cNvPicPr>
          <p:nvPr/>
        </p:nvPicPr>
        <p:blipFill>
          <a:blip r:embed="rId3"/>
          <a:srcRect b="66733" r="67486"/>
          <a:stretch>
            <a:fillRect/>
          </a:stretch>
        </p:blipFill>
        <p:spPr bwMode="auto">
          <a:xfrm>
            <a:off x="7794330" y="2095547"/>
            <a:ext cx="1434075" cy="1469911"/>
          </a:xfrm>
          <a:prstGeom prst="rect">
            <a:avLst/>
          </a:prstGeom>
          <a:noFill/>
        </p:spPr>
      </p:pic>
      <p:pic>
        <p:nvPicPr>
          <p:cNvPr descr="C:\Users\Пользователь\Desktop\картинки и-нет\lettera.png" id="8" name="Picture 2"/>
          <p:cNvPicPr>
            <a:picLocks noChangeArrowheads="1" noChangeAspect="1"/>
          </p:cNvPicPr>
          <p:nvPr/>
        </p:nvPicPr>
        <p:blipFill>
          <a:blip cstate="email"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24527" y="700965"/>
            <a:ext cx="6725910" cy="47477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6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descr="Раскраска эмоции человека - 72 фото" id="3" name="Picture 2"/>
          <p:cNvPicPr>
            <a:picLocks noChangeArrowheads="1" noChangeAspect="1"/>
          </p:cNvPicPr>
          <p:nvPr/>
        </p:nvPicPr>
        <p:blipFill>
          <a:blip r:embed="rId3"/>
          <a:srcRect b="-818" l="33039" r="33646" t="66514"/>
          <a:stretch>
            <a:fillRect/>
          </a:stretch>
        </p:blipFill>
        <p:spPr bwMode="auto">
          <a:xfrm>
            <a:off x="3390313" y="1772528"/>
            <a:ext cx="1486558" cy="1533379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>
            <a:off x="4881489" y="2518117"/>
            <a:ext cx="7455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descr="Раскраска эмоции человека - 72 фото" id="5" name="Picture 10"/>
          <p:cNvPicPr>
            <a:picLocks noChangeArrowheads="1" noChangeAspect="1"/>
          </p:cNvPicPr>
          <p:nvPr/>
        </p:nvPicPr>
        <p:blipFill>
          <a:blip r:embed="rId3"/>
          <a:srcRect b="33214" l="66617" r="67" t="33267"/>
          <a:stretch>
            <a:fillRect/>
          </a:stretch>
        </p:blipFill>
        <p:spPr bwMode="auto">
          <a:xfrm>
            <a:off x="5641145" y="1800664"/>
            <a:ext cx="1437651" cy="1448971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>
            <a:off x="7059637" y="2529840"/>
            <a:ext cx="7455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descr="Раскраска эмоции человека - 72 фото" id="7" name="Picture 10"/>
          <p:cNvPicPr>
            <a:picLocks noChangeArrowheads="1" noChangeAspect="1"/>
          </p:cNvPicPr>
          <p:nvPr/>
        </p:nvPicPr>
        <p:blipFill>
          <a:blip r:embed="rId3"/>
          <a:srcRect b="66733" r="67486"/>
          <a:stretch>
            <a:fillRect/>
          </a:stretch>
        </p:blipFill>
        <p:spPr bwMode="auto">
          <a:xfrm>
            <a:off x="7836533" y="1828261"/>
            <a:ext cx="1434075" cy="1469911"/>
          </a:xfrm>
          <a:prstGeom prst="rect">
            <a:avLst/>
          </a:prstGeom>
          <a:noFill/>
        </p:spPr>
      </p:pic>
      <p:pic>
        <p:nvPicPr>
          <p:cNvPr descr="C:\Users\Пользователь\Desktop\картинки и-нет\lettera.png" id="8" name="Picture 2"/>
          <p:cNvPicPr>
            <a:picLocks noChangeArrowheads="1" noChangeAspect="1"/>
          </p:cNvPicPr>
          <p:nvPr/>
        </p:nvPicPr>
        <p:blipFill>
          <a:blip cstate="email" r:embed="rId4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95765" y="384880"/>
            <a:ext cx="6569487" cy="463728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6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descr="Раскраска эмоции человека - 72 фото" id="3" name="Picture 10"/>
          <p:cNvPicPr>
            <a:picLocks noChangeArrowheads="1" noChangeAspect="1"/>
          </p:cNvPicPr>
          <p:nvPr/>
        </p:nvPicPr>
        <p:blipFill>
          <a:blip r:embed="rId3"/>
          <a:srcRect b="66733" r="67486"/>
          <a:stretch>
            <a:fillRect/>
          </a:stretch>
        </p:blipFill>
        <p:spPr bwMode="auto">
          <a:xfrm>
            <a:off x="3658429" y="2039277"/>
            <a:ext cx="1434075" cy="1469911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>
            <a:off x="5120640" y="2743198"/>
            <a:ext cx="7455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descr="Раскраска эмоции человека - 72 фото" id="5" name="Picture 4"/>
          <p:cNvPicPr>
            <a:picLocks noChangeArrowheads="1" noChangeAspect="1"/>
          </p:cNvPicPr>
          <p:nvPr/>
        </p:nvPicPr>
        <p:blipFill>
          <a:blip r:embed="rId3"/>
          <a:srcRect b="33214" l="32776" r="33646" t="33267"/>
          <a:stretch>
            <a:fillRect/>
          </a:stretch>
        </p:blipFill>
        <p:spPr bwMode="auto">
          <a:xfrm>
            <a:off x="5936566" y="1927274"/>
            <a:ext cx="1505244" cy="1505245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>
            <a:off x="7467600" y="2684583"/>
            <a:ext cx="7455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descr="Раскраска эмоции человека - 72 фото" id="7" name="Picture 10"/>
          <p:cNvPicPr>
            <a:picLocks noChangeArrowheads="1" noChangeAspect="1"/>
          </p:cNvPicPr>
          <p:nvPr/>
        </p:nvPicPr>
        <p:blipFill>
          <a:blip r:embed="rId3"/>
          <a:srcRect b="66733" r="67486"/>
          <a:stretch>
            <a:fillRect/>
          </a:stretch>
        </p:blipFill>
        <p:spPr bwMode="auto">
          <a:xfrm>
            <a:off x="8228084" y="1952526"/>
            <a:ext cx="1434075" cy="1469911"/>
          </a:xfrm>
          <a:prstGeom prst="rect">
            <a:avLst/>
          </a:prstGeom>
          <a:noFill/>
        </p:spPr>
      </p:pic>
      <p:pic>
        <p:nvPicPr>
          <p:cNvPr descr="C:\Users\Пользователь\Desktop\картинки и-нет\lettera.png" id="8" name="Picture 2"/>
          <p:cNvPicPr>
            <a:picLocks noChangeArrowheads="1" noChangeAspect="1"/>
          </p:cNvPicPr>
          <p:nvPr/>
        </p:nvPicPr>
        <p:blipFill>
          <a:blip cstate="email"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473263" y="919001"/>
            <a:ext cx="7887978" cy="41594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6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43010" name="Picture 2" descr="Психология цвета: эмоциональные эффекты цве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62480" y="1814732"/>
            <a:ext cx="5657597" cy="3535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5422" y="2855742"/>
            <a:ext cx="57818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ЦВЕТ НАСТРОЕНИЯ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41985" name="Picture 1"/>
          <p:cNvPicPr>
            <a:picLocks noChangeArrowheads="1" noChangeAspect="1"/>
          </p:cNvPicPr>
          <p:nvPr/>
        </p:nvPicPr>
        <p:blipFill>
          <a:blip r:embed="rId3"/>
          <a:srcRect b="742" l="7" r="42" t="796"/>
          <a:stretch>
            <a:fillRect/>
          </a:stretch>
        </p:blipFill>
        <p:spPr bwMode="auto">
          <a:xfrm>
            <a:off x="1153551" y="1871003"/>
            <a:ext cx="10072467" cy="956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нрн0003 - копия.jpg" id="4" name="Рисунок 0"/>
          <p:cNvPicPr>
            <a:picLocks noChangeArrowheads="1" noChangeAspect="1"/>
          </p:cNvPicPr>
          <p:nvPr/>
        </p:nvPicPr>
        <p:blipFill>
          <a:blip cstate="email"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0731" y="3202320"/>
            <a:ext cx="2096333" cy="329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50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40961" name="Picture 1"/>
          <p:cNvPicPr>
            <a:picLocks noChangeArrowheads="1" noChangeAspect="1"/>
          </p:cNvPicPr>
          <p:nvPr/>
        </p:nvPicPr>
        <p:blipFill>
          <a:blip r:embed="rId3"/>
          <a:srcRect b="401" l="61" r="41" t="60"/>
          <a:stretch>
            <a:fillRect/>
          </a:stretch>
        </p:blipFill>
        <p:spPr bwMode="auto">
          <a:xfrm>
            <a:off x="1350499" y="1913206"/>
            <a:ext cx="10114670" cy="872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нрн0003 - копия (2).jpg" id="4" name="Рисунок 1"/>
          <p:cNvPicPr>
            <a:picLocks noChangeArrowheads="1" noChangeAspect="1"/>
          </p:cNvPicPr>
          <p:nvPr/>
        </p:nvPicPr>
        <p:blipFill>
          <a:blip cstate="email"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30692" y="2913771"/>
            <a:ext cx="2161032" cy="374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50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39938" name="Picture 2" descr="Сказки для детей читать. 1500 сказок с картинками онлайн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773136"/>
            <a:ext cx="5715000" cy="51720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5422" y="2855742"/>
            <a:ext cx="57818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НАСТРОЕНИЕ ГЕРОЕВ СКАЗОК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54274" name="Picture 2" descr="Топ 10-ти сказок, которые учат детей добру и состраданию | ВКонтакт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2492" y="773137"/>
            <a:ext cx="7334250" cy="5172075"/>
          </a:xfrm>
          <a:prstGeom prst="rect">
            <a:avLst/>
          </a:prstGeom>
          <a:noFill/>
        </p:spPr>
      </p:pic>
      <p:pic>
        <p:nvPicPr>
          <p:cNvPr id="54278" name="Picture 6" descr="картинки смайлики эмоции"/>
          <p:cNvPicPr>
            <a:picLocks noChangeAspect="1" noChangeArrowheads="1"/>
          </p:cNvPicPr>
          <p:nvPr/>
        </p:nvPicPr>
        <p:blipFill>
          <a:blip r:embed="rId4"/>
          <a:srcRect r="49299" b="66178"/>
          <a:stretch>
            <a:fillRect/>
          </a:stretch>
        </p:blipFill>
        <p:spPr bwMode="auto">
          <a:xfrm>
            <a:off x="1295058" y="2208628"/>
            <a:ext cx="2206307" cy="22367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Карта эмоций для детей моделей" id="25602" name="Picture 2"/>
          <p:cNvPicPr>
            <a:picLocks noChangeArrowheads="1" noChangeAspect="1"/>
          </p:cNvPicPr>
          <p:nvPr/>
        </p:nvPicPr>
        <p:blipFill>
          <a:blip r:embed="rId2"/>
          <a:srcRect b="55191" l="42" r="79415" t="1315"/>
          <a:stretch>
            <a:fillRect/>
          </a:stretch>
        </p:blipFill>
        <p:spPr bwMode="auto">
          <a:xfrm>
            <a:off x="4178104" y="506436"/>
            <a:ext cx="3460653" cy="5411204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53252" name="Picture 4" descr="Фрагмент сказки &quot;Колобок&quot; в трех разных стиля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080" y="1688124"/>
            <a:ext cx="7003777" cy="4168629"/>
          </a:xfrm>
          <a:prstGeom prst="rect">
            <a:avLst/>
          </a:prstGeom>
          <a:noFill/>
        </p:spPr>
      </p:pic>
      <p:pic>
        <p:nvPicPr>
          <p:cNvPr id="53256" name="Picture 8" descr="картинки смайлики эмоции"/>
          <p:cNvPicPr>
            <a:picLocks noChangeAspect="1" noChangeArrowheads="1"/>
          </p:cNvPicPr>
          <p:nvPr/>
        </p:nvPicPr>
        <p:blipFill>
          <a:blip r:embed="rId4"/>
          <a:srcRect t="66905" r="49299"/>
          <a:stretch>
            <a:fillRect/>
          </a:stretch>
        </p:blipFill>
        <p:spPr bwMode="auto">
          <a:xfrm>
            <a:off x="8300769" y="3924886"/>
            <a:ext cx="2127091" cy="2110154"/>
          </a:xfrm>
          <a:prstGeom prst="rect">
            <a:avLst/>
          </a:prstGeom>
          <a:noFill/>
        </p:spPr>
      </p:pic>
      <p:pic>
        <p:nvPicPr>
          <p:cNvPr id="9" name="Picture 6" descr="картинки смайлики эмоции"/>
          <p:cNvPicPr>
            <a:picLocks noChangeAspect="1" noChangeArrowheads="1"/>
          </p:cNvPicPr>
          <p:nvPr/>
        </p:nvPicPr>
        <p:blipFill>
          <a:blip r:embed="rId4"/>
          <a:srcRect r="49299" b="66178"/>
          <a:stretch>
            <a:fillRect/>
          </a:stretch>
        </p:blipFill>
        <p:spPr bwMode="auto">
          <a:xfrm>
            <a:off x="8244498" y="1730327"/>
            <a:ext cx="2206307" cy="22367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52228" name="Picture 4" descr="Фрагмент из сказки Мойдодыр - картинка №12332 | Printonic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5705" y="628705"/>
            <a:ext cx="4543034" cy="5790305"/>
          </a:xfrm>
          <a:prstGeom prst="rect">
            <a:avLst/>
          </a:prstGeom>
          <a:noFill/>
        </p:spPr>
      </p:pic>
      <p:pic>
        <p:nvPicPr>
          <p:cNvPr id="6" name="Picture 8" descr="картинки смайлики эмоции"/>
          <p:cNvPicPr>
            <a:picLocks noChangeAspect="1" noChangeArrowheads="1"/>
          </p:cNvPicPr>
          <p:nvPr/>
        </p:nvPicPr>
        <p:blipFill>
          <a:blip r:embed="rId4"/>
          <a:srcRect t="66905" r="50208"/>
          <a:stretch>
            <a:fillRect/>
          </a:stretch>
        </p:blipFill>
        <p:spPr bwMode="auto">
          <a:xfrm flipH="1">
            <a:off x="1688125" y="2447780"/>
            <a:ext cx="2377438" cy="23774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51202" name="Picture 2" descr="Сказка Теремок - читать онлай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962" y="1645920"/>
            <a:ext cx="7478224" cy="4445390"/>
          </a:xfrm>
          <a:prstGeom prst="rect">
            <a:avLst/>
          </a:prstGeom>
          <a:noFill/>
        </p:spPr>
      </p:pic>
      <p:pic>
        <p:nvPicPr>
          <p:cNvPr id="51204" name="Picture 4" descr="картинки смайлики эмоции"/>
          <p:cNvPicPr>
            <a:picLocks noChangeAspect="1" noChangeArrowheads="1"/>
          </p:cNvPicPr>
          <p:nvPr/>
        </p:nvPicPr>
        <p:blipFill>
          <a:blip r:embed="rId4"/>
          <a:srcRect l="49803" t="66609"/>
          <a:stretch>
            <a:fillRect/>
          </a:stretch>
        </p:blipFill>
        <p:spPr bwMode="auto">
          <a:xfrm>
            <a:off x="8525020" y="1491178"/>
            <a:ext cx="2059506" cy="2082016"/>
          </a:xfrm>
          <a:prstGeom prst="rect">
            <a:avLst/>
          </a:prstGeom>
          <a:noFill/>
        </p:spPr>
      </p:pic>
      <p:pic>
        <p:nvPicPr>
          <p:cNvPr id="6" name="Picture 8" descr="картинки смайлики эмоции"/>
          <p:cNvPicPr>
            <a:picLocks noChangeAspect="1" noChangeArrowheads="1"/>
          </p:cNvPicPr>
          <p:nvPr/>
        </p:nvPicPr>
        <p:blipFill>
          <a:blip r:embed="rId4"/>
          <a:srcRect t="66905" r="49299"/>
          <a:stretch>
            <a:fillRect/>
          </a:stretch>
        </p:blipFill>
        <p:spPr bwMode="auto">
          <a:xfrm>
            <a:off x="8652462" y="3868615"/>
            <a:ext cx="2127091" cy="21101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id="50178" name="Picture 2" descr="Сказка Заюшкина избушка русская народная текст с картинкам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312" y="477217"/>
            <a:ext cx="4867420" cy="5787381"/>
          </a:xfrm>
          <a:prstGeom prst="rect">
            <a:avLst/>
          </a:prstGeom>
          <a:noFill/>
        </p:spPr>
      </p:pic>
      <p:pic>
        <p:nvPicPr>
          <p:cNvPr id="50180" name="Picture 4" descr="картинки смайлики эмоции"/>
          <p:cNvPicPr>
            <a:picLocks noChangeAspect="1" noChangeArrowheads="1"/>
          </p:cNvPicPr>
          <p:nvPr/>
        </p:nvPicPr>
        <p:blipFill>
          <a:blip r:embed="rId4"/>
          <a:srcRect t="32936" r="49748" b="32800"/>
          <a:stretch>
            <a:fillRect/>
          </a:stretch>
        </p:blipFill>
        <p:spPr bwMode="auto">
          <a:xfrm>
            <a:off x="2350135" y="3587260"/>
            <a:ext cx="2090620" cy="2166425"/>
          </a:xfrm>
          <a:prstGeom prst="rect">
            <a:avLst/>
          </a:prstGeom>
          <a:noFill/>
        </p:spPr>
      </p:pic>
      <p:pic>
        <p:nvPicPr>
          <p:cNvPr id="6" name="Picture 6" descr="картинки смайлики эмоции"/>
          <p:cNvPicPr>
            <a:picLocks noChangeAspect="1" noChangeArrowheads="1"/>
          </p:cNvPicPr>
          <p:nvPr/>
        </p:nvPicPr>
        <p:blipFill>
          <a:blip r:embed="rId4"/>
          <a:srcRect r="49299" b="66178"/>
          <a:stretch>
            <a:fillRect/>
          </a:stretch>
        </p:blipFill>
        <p:spPr bwMode="auto">
          <a:xfrm>
            <a:off x="2279796" y="1167620"/>
            <a:ext cx="2206307" cy="22367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70" l="62" r="49" t="249"/>
          <a:stretch/>
        </p:blipFill>
        <p:spPr>
          <a:xfrm>
            <a:off x="2743200" y="1710047"/>
            <a:ext cx="7126336" cy="33488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928" y="125524"/>
            <a:ext cx="1713124" cy="133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576391"/>
      </p:ext>
    </p:extLst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descr="Карта эмоций для детей моделей" id="29698" name="Picture 2"/>
          <p:cNvPicPr>
            <a:picLocks noChangeArrowheads="1" noChangeAspect="1"/>
          </p:cNvPicPr>
          <p:nvPr/>
        </p:nvPicPr>
        <p:blipFill>
          <a:blip r:embed="rId3"/>
          <a:srcRect b="54240" l="25411" r="51801" t="53"/>
          <a:stretch>
            <a:fillRect/>
          </a:stretch>
        </p:blipFill>
        <p:spPr bwMode="auto">
          <a:xfrm>
            <a:off x="4403188" y="745588"/>
            <a:ext cx="3257022" cy="48252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descr="Карта эмоций для детей моделей" id="28674" name="Picture 2"/>
          <p:cNvPicPr>
            <a:picLocks noChangeArrowheads="1" noChangeAspect="1"/>
          </p:cNvPicPr>
          <p:nvPr/>
        </p:nvPicPr>
        <p:blipFill>
          <a:blip r:embed="rId3"/>
          <a:srcRect b="55667" l="79214" r="110" t="910"/>
          <a:stretch>
            <a:fillRect/>
          </a:stretch>
        </p:blipFill>
        <p:spPr bwMode="auto">
          <a:xfrm>
            <a:off x="4557930" y="647113"/>
            <a:ext cx="3083787" cy="47830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pic>
        <p:nvPicPr>
          <p:cNvPr descr="Карта эмоций для детей моделей" id="27650" name="Picture 2"/>
          <p:cNvPicPr>
            <a:picLocks noChangeArrowheads="1" noChangeAspect="1"/>
          </p:cNvPicPr>
          <p:nvPr/>
        </p:nvPicPr>
        <p:blipFill>
          <a:blip r:embed="rId3"/>
          <a:srcRect b="134" l="304" r="79230" t="53872"/>
          <a:stretch>
            <a:fillRect/>
          </a:stretch>
        </p:blipFill>
        <p:spPr bwMode="auto">
          <a:xfrm>
            <a:off x="4754881" y="829993"/>
            <a:ext cx="2799470" cy="464654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Карта эмоций для детей моделей" id="30722" name="Picture 2"/>
          <p:cNvPicPr>
            <a:picLocks noChangeArrowheads="1" noChangeAspect="1"/>
          </p:cNvPicPr>
          <p:nvPr/>
        </p:nvPicPr>
        <p:blipFill>
          <a:blip r:embed="rId2"/>
          <a:srcRect b="819" l="24778" r="51169" t="54331"/>
          <a:stretch>
            <a:fillRect/>
          </a:stretch>
        </p:blipFill>
        <p:spPr bwMode="auto">
          <a:xfrm>
            <a:off x="4572000" y="1139483"/>
            <a:ext cx="2962281" cy="4079631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043" y="126609"/>
            <a:ext cx="1713510" cy="13393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2013" y="2053883"/>
            <a:ext cx="64148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ИГРА НАЧИНАЕТСЯ!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загрузка png | PNGWin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t="28045" b="26955"/>
          <a:stretch>
            <a:fillRect/>
          </a:stretch>
        </p:blipFill>
        <p:spPr bwMode="auto">
          <a:xfrm>
            <a:off x="1998442" y="3756074"/>
            <a:ext cx="8763000" cy="21945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152</Words>
  <Application>Microsoft Office PowerPoint</Application>
  <PresentationFormat>Широкоэкранный</PresentationFormat>
  <Paragraphs>20</Paragraphs>
  <Slides>44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Ведущий бух</dc:creator>
  <cp:lastModifiedBy>Ведущий бух</cp:lastModifiedBy>
  <cp:revision>28</cp:revision>
  <dcterms:created xsi:type="dcterms:W3CDTF">2022-11-08T10:40:25Z</dcterms:created>
  <dcterms:modified xsi:type="dcterms:W3CDTF">2022-11-09T07:22:26Z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1254861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