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57" r:id="rId7"/>
    <p:sldId id="264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vospitatel.resobr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4445"/>
            <a:ext cx="6874625" cy="4923288"/>
          </a:xfrm>
        </p:spPr>
        <p:txBody>
          <a:bodyPr/>
          <a:lstStyle/>
          <a:p>
            <a:r>
              <a:rPr lang="ru-RU" dirty="0" smtClean="0"/>
              <a:t>«Речь воспитателя-основной источник речевого развития детей в детском </a:t>
            </a:r>
            <a:r>
              <a:rPr lang="ru-RU" dirty="0" err="1" smtClean="0"/>
              <a:t>саду.Требования</a:t>
            </a:r>
            <a:r>
              <a:rPr lang="ru-RU" dirty="0" smtClean="0"/>
              <a:t> к речи воспитателя»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к я устраивала в Минске ребенка в хороший детский са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625" y="1881764"/>
            <a:ext cx="4754880" cy="350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79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речи педагога: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Значение культуры речи педагога детского сада</a:t>
            </a:r>
            <a:endParaRPr lang="ru-RU" dirty="0"/>
          </a:p>
          <a:p>
            <a:r>
              <a:rPr lang="ru-RU" dirty="0"/>
              <a:t>Одним из основных механизмов овладения детьми родным языком является подражание. </a:t>
            </a:r>
            <a:r>
              <a:rPr lang="ru-RU" dirty="0" err="1"/>
              <a:t>М.М.Алексеева</a:t>
            </a:r>
            <a:r>
              <a:rPr lang="ru-RU" dirty="0"/>
              <a:t> отмечает, что, подражая взрослым, ребенок перенимает "не только все тонкости произношения, словоупотребления, построения фраз, но также и те несовершенства и ошибки, которые встречаются в их речи". Именно поэтому к речи педагога дошкольного образовательного учреждения сегодня предъявляются высокие требования, и проблема повышения культуры речи воспитателя рассматривается в контексте повышения качества дошкольного образования. Качество речевого развития дошкольника зависит от качества речи педагогов и от речевой среды, которую они создают в дошкольном образовательном учреждении. Такие исследователи, как </a:t>
            </a:r>
            <a:r>
              <a:rPr lang="ru-RU" dirty="0" err="1"/>
              <a:t>А.И.Максаков</a:t>
            </a:r>
            <a:r>
              <a:rPr lang="ru-RU" dirty="0"/>
              <a:t>, </a:t>
            </a:r>
            <a:r>
              <a:rPr lang="ru-RU" dirty="0" err="1"/>
              <a:t>Е.И.Тихеева</a:t>
            </a:r>
            <a:r>
              <a:rPr lang="ru-RU" dirty="0"/>
              <a:t>, </a:t>
            </a:r>
            <a:r>
              <a:rPr lang="ru-RU" dirty="0" err="1"/>
              <a:t>Е.А.Флерина</a:t>
            </a:r>
            <a:r>
              <a:rPr lang="ru-RU" dirty="0"/>
              <a:t>, уделяли особое внимание созданию развивающей речевой среды в детском саду как фактору развития речи детей. По их мнению, дошкольным работникам должно быть вменено в обязанность создать такую обстановку, внутри которой "речь детей могла бы развиваться правильно и </a:t>
            </a:r>
            <a:r>
              <a:rPr lang="ru-RU" dirty="0" err="1"/>
              <a:t>беспрепятств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67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Компоненты речи: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20735"/>
            <a:ext cx="8596668" cy="4320628"/>
          </a:xfrm>
        </p:spPr>
        <p:txBody>
          <a:bodyPr/>
          <a:lstStyle/>
          <a:p>
            <a:r>
              <a:rPr lang="ru-RU" b="1" dirty="0"/>
              <a:t>Компоненты профессиональной речи воспитателя ДОУ.</a:t>
            </a:r>
            <a:endParaRPr lang="ru-RU" dirty="0"/>
          </a:p>
          <a:p>
            <a:r>
              <a:rPr lang="ru-RU" dirty="0"/>
              <a:t>В современных исследованиях проблем повышения культуры речи педагога выделяются компоненты его профессиональной речи и требования к ней.</a:t>
            </a:r>
          </a:p>
          <a:p>
            <a:r>
              <a:rPr lang="ru-RU" u="sng" dirty="0"/>
              <a:t>К </a:t>
            </a:r>
            <a:r>
              <a:rPr lang="ru-RU" b="1" u="sng" dirty="0"/>
              <a:t>компонентам профессиональной речи</a:t>
            </a:r>
            <a:r>
              <a:rPr lang="ru-RU" u="sng" dirty="0"/>
              <a:t> педагога относятся:</a:t>
            </a:r>
            <a:endParaRPr lang="ru-RU" dirty="0"/>
          </a:p>
          <a:p>
            <a:r>
              <a:rPr lang="ru-RU" dirty="0"/>
              <a:t>-  качество языкового оформления речи;</a:t>
            </a:r>
          </a:p>
          <a:p>
            <a:r>
              <a:rPr lang="ru-RU" dirty="0"/>
              <a:t>-  ценностно-личностные установки педагога;</a:t>
            </a:r>
          </a:p>
          <a:p>
            <a:r>
              <a:rPr lang="ru-RU" dirty="0"/>
              <a:t>-  коммуникативная компетентность;</a:t>
            </a:r>
          </a:p>
          <a:p>
            <a:r>
              <a:rPr lang="ru-RU" dirty="0"/>
              <a:t>-  четкий отбор информации для создания высказывания;</a:t>
            </a:r>
          </a:p>
          <a:p>
            <a:r>
              <a:rPr lang="ru-RU" dirty="0"/>
              <a:t>-  ориентация на процесс непосредственной коммуникации.</a:t>
            </a:r>
          </a:p>
          <a:p>
            <a:endParaRPr lang="ru-RU" dirty="0"/>
          </a:p>
        </p:txBody>
      </p:sp>
      <p:pic>
        <p:nvPicPr>
          <p:cNvPr id="4098" name="Picture 2" descr="Обследование структурных компонентов речи Черкашина Л В 29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908" y="2493818"/>
            <a:ext cx="4023361" cy="43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78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Педагогическая копил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98" y="476596"/>
            <a:ext cx="10095437" cy="57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377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к речи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4800" b="1" u="sng" dirty="0"/>
              <a:t>Среди требований к речи педагога</a:t>
            </a:r>
            <a:r>
              <a:rPr lang="ru-RU" sz="4800" dirty="0"/>
              <a:t> </a:t>
            </a:r>
            <a:r>
              <a:rPr lang="ru-RU" sz="4800" u="sng" dirty="0"/>
              <a:t>ДОУ выделяют</a:t>
            </a:r>
            <a:r>
              <a:rPr lang="ru-RU" sz="4800" dirty="0"/>
              <a:t>:</a:t>
            </a:r>
          </a:p>
          <a:p>
            <a:r>
              <a:rPr lang="ru-RU" sz="4800" b="1" i="1" dirty="0">
                <a:solidFill>
                  <a:schemeClr val="accent5"/>
                </a:solidFill>
              </a:rPr>
              <a:t>Правильность</a:t>
            </a:r>
            <a:r>
              <a:rPr lang="ru-RU" sz="4800" dirty="0">
                <a:solidFill>
                  <a:schemeClr val="accent5"/>
                </a:solidFill>
              </a:rPr>
              <a:t> – </a:t>
            </a:r>
            <a:r>
              <a:rPr lang="ru-RU" sz="4800" dirty="0"/>
              <a:t>соответствие речи языковым нормам. Педагогу необходимо знать и выполнять в общении с детьми основные нормы русского языка: орфоэпические нормы (правила литературного произношения), а также нормы образования и изменения слов.</a:t>
            </a:r>
          </a:p>
          <a:p>
            <a:r>
              <a:rPr lang="ru-RU" sz="4800" b="1" i="1" dirty="0"/>
              <a:t>Точность</a:t>
            </a:r>
            <a:r>
              <a:rPr lang="ru-RU" sz="4800" dirty="0"/>
              <a:t> – соответствие смыслового содержания речи и информации, которая лежит в ее основе. Особое внимание педагогу следует обратить на семантическую (смысловую) сторону речи, что способствует формированию у детей навыков точности словоупотребления.</a:t>
            </a:r>
          </a:p>
          <a:p>
            <a:r>
              <a:rPr lang="ru-RU" sz="4800" b="1" i="1" dirty="0"/>
              <a:t>Логичность</a:t>
            </a:r>
            <a:r>
              <a:rPr lang="ru-RU" sz="4800" dirty="0"/>
              <a:t> – выражение в смысловых связях компонентов речи и отношений между частями и компонентами мысли. Педагогу следует учитывать, что именно в дошкольном возрасте закладываются представления о структурных компонентах связного высказывания, формируются навыки использования различных способов </a:t>
            </a:r>
            <a:r>
              <a:rPr lang="ru-RU" sz="4800" dirty="0" err="1"/>
              <a:t>внутритекстовой</a:t>
            </a:r>
            <a:r>
              <a:rPr lang="ru-RU" sz="4800" dirty="0"/>
              <a:t> связи.</a:t>
            </a:r>
          </a:p>
          <a:p>
            <a:r>
              <a:rPr lang="ru-RU" sz="4800" b="1" i="1" dirty="0"/>
              <a:t>Чистота</a:t>
            </a:r>
            <a:r>
              <a:rPr lang="ru-RU" sz="4800" dirty="0"/>
              <a:t> – отсутствие в речи элементов, чуждых литературному языку. Устранение нелитературной лексики – одна из задач речевого развития детей дошкольного возраста. Решая данную задачу, принимая во внимание ведущий механизм речевого развития дошкольников (подражание), педагогу необходимо заботиться о чистоте собственной речи: недопустимо использование слов-паразитов, диалектных и жаргонных слов.</a:t>
            </a:r>
          </a:p>
          <a:p>
            <a:r>
              <a:rPr lang="ru-RU" sz="4800" b="1" i="1" dirty="0"/>
              <a:t>Выразительность</a:t>
            </a:r>
            <a:r>
              <a:rPr lang="ru-RU" sz="4800" dirty="0"/>
              <a:t> – особенность речи, захватывающая внимание и создающая атмосферу эмоционального сопереживания. Выразительность речи педагога является мощным орудием воздействия на ребенка. Владение педагогом различными средствами выразительности речи (интонация, темп речи, сила, высота голоса и др.) способствует не только формированию произвольности выразительности речи ребенка, но и более полному осознанию им содержания речи взрослого, формированию умения выражать свое отношение к предмету разговора.</a:t>
            </a:r>
          </a:p>
          <a:p>
            <a:r>
              <a:rPr lang="ru-RU" sz="4800" b="1" i="1" dirty="0"/>
              <a:t>Богатство</a:t>
            </a:r>
            <a:r>
              <a:rPr lang="ru-RU" sz="4800" dirty="0"/>
              <a:t> – умение использовать все языковые единицы с целью оптимального выражения информации. Педагогу следует учитывать, что в дошкольном возрасте формируются основы лексического запаса ребенка, поэтому богатый лексикон самого педагога способствует не только расширению словарного запаса ребенка, но и помогает сформировать у него навыки точности словоупотребления, выразительности и образности речи.</a:t>
            </a:r>
          </a:p>
          <a:p>
            <a:r>
              <a:rPr lang="ru-RU" sz="4800" b="1" i="1" dirty="0"/>
              <a:t>Уместность</a:t>
            </a:r>
            <a:r>
              <a:rPr lang="ru-RU" sz="4800" dirty="0"/>
              <a:t> – употребление в речи единиц, соответствующих ситуации и условиям общения. Уместность речи педагога предполагает, прежде всего, обладание чувством стиля. Учет специфики дошкольного возраста нацеливает педагога на формирование у детей культуры речевого поведения (навыков общения, умения пользоваться разнообразными формулами речевого этикета, ориентироваться на ситуацию общения, собеседника и др</a:t>
            </a:r>
            <a:r>
              <a:rPr lang="ru-RU" sz="4800" dirty="0" smtClean="0"/>
              <a:t>.).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0967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396" y="4114800"/>
            <a:ext cx="9343636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    Культурная речь является обязательным элементом общей культуры человека. Не случайно считается, что речь человека – его визитная карточка, поскольку от того, насколько грамотно он выражается, зависит его успех не только в повседневном общении, но и в профессиональной деятельности. Особенно актуально данное утверждение по отношению к речи педагога, работающего </a:t>
            </a:r>
            <a:r>
              <a:rPr lang="ru-RU" b="1" dirty="0"/>
              <a:t>с детьми</a:t>
            </a:r>
            <a:r>
              <a:rPr lang="ru-RU" dirty="0"/>
              <a:t> </a:t>
            </a:r>
            <a:r>
              <a:rPr lang="ru-RU" b="1" u="sng" dirty="0">
                <a:hlinkClick r:id="rId2"/>
              </a:rPr>
              <a:t>дошкольного возраста</a:t>
            </a:r>
            <a:r>
              <a:rPr lang="ru-RU" dirty="0"/>
              <a:t>.</a:t>
            </a:r>
          </a:p>
          <a:p>
            <a:r>
              <a:rPr lang="ru-RU" dirty="0"/>
              <a:t>Культурные и методические требования к речи педагога строгое соответствие содержания речи воспитателя возрасту детей, их развитию, запасу представлений, с опорой на их опыт; владение педагогами методическим мастерством, знание приемов, необходимых для оказания соответствующего влияния на речь детей, и умение их применять во всех случаях </a:t>
            </a:r>
            <a:r>
              <a:rPr lang="ru-RU" b="1" dirty="0"/>
              <a:t>общения с дошкольниками</a:t>
            </a:r>
            <a:r>
              <a:rPr lang="ru-RU" dirty="0"/>
              <a:t> и др.</a:t>
            </a:r>
          </a:p>
          <a:p>
            <a:r>
              <a:rPr lang="ru-RU" dirty="0"/>
              <a:t>В исследованиях </a:t>
            </a:r>
            <a:r>
              <a:rPr lang="ru-RU" dirty="0" err="1"/>
              <a:t>Е.И.Тихеевой</a:t>
            </a:r>
            <a:r>
              <a:rPr lang="ru-RU" dirty="0"/>
              <a:t>, </a:t>
            </a:r>
            <a:r>
              <a:rPr lang="ru-RU" dirty="0" err="1"/>
              <a:t>Ф.А.Сохина</a:t>
            </a:r>
            <a:r>
              <a:rPr lang="ru-RU" dirty="0"/>
              <a:t> и других основоположников </a:t>
            </a:r>
            <a:r>
              <a:rPr lang="ru-RU" b="1" dirty="0"/>
              <a:t>методики развития речи детей дошкольного возраста</a:t>
            </a:r>
            <a:r>
              <a:rPr lang="ru-RU" dirty="0"/>
              <a:t> отмечается, что дети учатся говорить благодаря слуху и способности к подражанию. Дошкольники говорят то, что слышат, так как внутренние механизмы речи образуются у ребенка только под влиянием систематически организованной речи взрослых.</a:t>
            </a:r>
          </a:p>
          <a:p>
            <a:r>
              <a:rPr lang="ru-RU" b="1" dirty="0"/>
              <a:t>Дошкольный возраст </a:t>
            </a:r>
            <a:r>
              <a:rPr lang="ru-RU" dirty="0"/>
              <a:t>является </a:t>
            </a:r>
            <a:r>
              <a:rPr lang="ru-RU" dirty="0" err="1"/>
              <a:t>сензитивным</a:t>
            </a:r>
            <a:r>
              <a:rPr lang="ru-RU" dirty="0"/>
              <a:t> периодом речевого развития ребенка, поэтому одно из ведущих направлений деятельности воспитателя детского сада – формирование устной речи и навыков речевого общения, опирающееся на владение родным литературным языком.</a:t>
            </a:r>
          </a:p>
          <a:p>
            <a:endParaRPr lang="ru-RU" dirty="0"/>
          </a:p>
        </p:txBody>
      </p:sp>
      <p:pic>
        <p:nvPicPr>
          <p:cNvPr id="5122" name="Picture 2" descr="Культура речи педагога - презентация онлай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37" y="0"/>
            <a:ext cx="10601094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486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Русские пословицы и поговорки, которые воспитатель может применить для оживления своей речи и во время разговора с детьми, и в детских играх, и на прогулке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Ласка и шутка: Маленький, да удаленький. Мал, да удал; Ясен, как солнышко (как звездочка). Красней красного солнышка, ясней ясного месяца. Шапочка с ушами, молодчик с кудрями. Выросла, как тополька. </a:t>
            </a:r>
            <a:r>
              <a:rPr lang="ru-RU" dirty="0" err="1"/>
              <a:t>Кубарики-кубаришки</a:t>
            </a:r>
            <a:r>
              <a:rPr lang="ru-RU" dirty="0"/>
              <a:t>, малые ребятишки. Ты моя </a:t>
            </a:r>
            <a:r>
              <a:rPr lang="ru-RU" dirty="0" err="1"/>
              <a:t>баловушка</a:t>
            </a:r>
            <a:r>
              <a:rPr lang="ru-RU" dirty="0"/>
              <a:t>. Идет, словно павушка плывет. Танина коса — всему городу краса. Растут детки, как грибки-</a:t>
            </a:r>
            <a:r>
              <a:rPr lang="ru-RU" dirty="0" err="1"/>
              <a:t>дождевички</a:t>
            </a:r>
            <a:r>
              <a:rPr lang="ru-RU" dirty="0"/>
              <a:t>. Ау, подай голосок через темный лесок! Не видал, как упал, погляжу — ан лежу. Ножкой об ножку постукивает, сапог о сапог пощелкивает. Сядем рядком да потолкуем ладком. Права ножка, лева ножка — поднимайся понемножку. Сказал бы я еще сказку, да дома позабыл. Саночки-</a:t>
            </a:r>
            <a:r>
              <a:rPr lang="ru-RU" dirty="0" err="1"/>
              <a:t>самокаточки</a:t>
            </a:r>
            <a:r>
              <a:rPr lang="ru-RU" dirty="0"/>
              <a:t>: садись да катись. Прытко бегают, да часто падают. Одному мигнул, другому кивнул, а третий сам догадался.</a:t>
            </a:r>
          </a:p>
        </p:txBody>
      </p:sp>
    </p:spTree>
    <p:extLst>
      <p:ext uri="{BB962C8B-B14F-4D97-AF65-F5344CB8AC3E}">
        <p14:creationId xmlns:p14="http://schemas.microsoft.com/office/powerpoint/2010/main" val="1620986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упить Комплект дидактических игр и пособий по развитию речи det-51260 в  магазине развивающих игрушек Детский сад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87" y="609600"/>
            <a:ext cx="9459884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29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а &quot;Спасибо за внимание&quot; для презентаций (35 фото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473104"/>
            <a:ext cx="9572259" cy="617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582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1013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«Речь воспитателя-основной источник речевого развития детей в детском саду.Требования к речи воспитателя»</vt:lpstr>
      <vt:lpstr>Значение речи педагога:</vt:lpstr>
      <vt:lpstr>Компоненты речи:</vt:lpstr>
      <vt:lpstr>Презентация PowerPoint</vt:lpstr>
      <vt:lpstr>Требования к речи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«Речь воспитателя-основной источник речевого развития детей в детском саду.Требования к речи воспитателя»</dc:title>
  <dc:creator>1</dc:creator>
  <cp:lastModifiedBy>1</cp:lastModifiedBy>
  <cp:revision>6</cp:revision>
  <dcterms:created xsi:type="dcterms:W3CDTF">2022-12-09T08:47:00Z</dcterms:created>
  <dcterms:modified xsi:type="dcterms:W3CDTF">2022-12-09T09:14:43Z</dcterms:modified>
</cp:coreProperties>
</file>