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096701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Серия игр с фонариками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Фонарик – это не игрушка, но любой ребёнок будет рад появлению такого предмета. С помощью фонарика ребята чувствуют себя настоящими волшебниками. Ведь можно показать различных героев своими руками, запускать солнечных зайчиков, а также показывать сказки.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расширить и закрепить знания детей, посредством дидактической игры.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Ход игр: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Нужно включить фонарик и направить луч света на предмет. Что спрятано, хорошо видно и дети с легкостью увидят, что за предметом.</a:t>
            </a:r>
          </a:p>
          <a:p>
            <a:pPr algn="just"/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Temporary Internet Files\Content.Word\167557784399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4000528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C:\Users\user\AppData\Local\Microsoft\Windows\Temporary Internet Files\Content.Word\167557784397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64908" y="-321493"/>
            <a:ext cx="3286152" cy="42148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user\AppData\Local\Microsoft\Windows\Temporary Internet Files\Content.Word\167557784396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78628" y="3178968"/>
            <a:ext cx="2928960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Users\user\AppData\Local\Microsoft\Windows\Temporary Internet Files\Content.Word\167557784394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072052" y="3000388"/>
            <a:ext cx="3071832" cy="4214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Temporary Internet Files\Content.Word\16755778439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378621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C:\Users\user\AppData\Local\Microsoft\Windows\Temporary Internet Files\Content.Word\167557784392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204230" y="-489378"/>
            <a:ext cx="2786082" cy="4193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user\AppData\Local\Microsoft\Windows\Temporary Internet Files\Content.Word\167557784391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V="1">
            <a:off x="1285852" y="3143248"/>
            <a:ext cx="678661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Temporary Internet Files\Content.Word\167557784389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C:\Users\user\AppData\Local\Microsoft\Windows\Temporary Internet Files\Content.Word\167557784388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14290"/>
            <a:ext cx="421484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user\AppData\Local\Microsoft\Windows\Temporary Internet Files\Content.Word\167557784387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429000"/>
            <a:ext cx="400052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Users\user\AppData\Local\Microsoft\Windows\Temporary Internet Files\Content.Word\167557784385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079014" y="2850548"/>
            <a:ext cx="3143272" cy="4300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Temporary Internet Files\Content.Word\167557784383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3" y="285728"/>
            <a:ext cx="407196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C:\Users\user\AppData\Local\Microsoft\Windows\Temporary Internet Files\Content.Word\167557784382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85728"/>
            <a:ext cx="441596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user\AppData\Local\Microsoft\Windows\Temporary Internet Files\Content.Word\167557784381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357562"/>
            <a:ext cx="4071966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Users\user\AppData\Local\Microsoft\Windows\Temporary Internet Files\Content.Word\16755778438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>
            <a:off x="4572000" y="3357562"/>
            <a:ext cx="4429156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86</Words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2023-02-05T07:51:12Z</dcterms:created>
  <dcterms:modified xsi:type="dcterms:W3CDTF">2023-02-05T08:35:35Z</dcterms:modified>
</cp:coreProperties>
</file>