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875EC7-8540-4FF4-B887-86D63EAABF04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96C42E-1FD1-4F83-9778-022876C347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6.jpeg"/><Relationship Id="rId5" Type="http://schemas.openxmlformats.org/officeDocument/2006/relationships/slide" Target="slide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9.jpeg"/><Relationship Id="rId5" Type="http://schemas.openxmlformats.org/officeDocument/2006/relationships/slide" Target="slide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9.jpeg"/><Relationship Id="rId5" Type="http://schemas.openxmlformats.org/officeDocument/2006/relationships/slide" Target="slide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5.jpeg"/><Relationship Id="rId5" Type="http://schemas.openxmlformats.org/officeDocument/2006/relationships/slide" Target="slide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Смешарики обои - 65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332656"/>
            <a:ext cx="67329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Ориентировка суток с 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  <a:cs typeface="Aharoni" pitchFamily="2" charset="-79"/>
              </a:rPr>
              <a:t>Крошим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 и Ёжиком</a:t>
            </a:r>
            <a:endParaRPr lang="ru-RU" sz="32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092280" y="5949280"/>
            <a:ext cx="1656184" cy="7920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Начать Игру</a:t>
            </a:r>
            <a:endParaRPr lang="ru-RU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428596" y="714356"/>
            <a:ext cx="979493" cy="9794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548680"/>
            <a:ext cx="6458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Найди картинку на которой изображено утро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5" name="Picture 2" descr="https://sun9-22.userapi.com/impg/p9z_T1oIV4HXM9MQugXplBzViSh7aaXnDUL0qw/1qt_8aIsXLw.jpg?size=647x360&amp;quality=95&amp;sign=5486d9c3e008a168a5351bcc65a302f1&amp;type=album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72816"/>
            <a:ext cx="4176464" cy="3429001"/>
          </a:xfrm>
          <a:prstGeom prst="rect">
            <a:avLst/>
          </a:prstGeom>
          <a:noFill/>
        </p:spPr>
      </p:pic>
      <p:pic>
        <p:nvPicPr>
          <p:cNvPr id="6" name="Picture 4" descr="https://sun9-21.userapi.com/impg/nVewYeIAibM960Ox9YvxoEf7ScJ1b3_99t-5AQ/cWTqSgQAIFY.jpg?size=230x219&amp;quality=95&amp;sign=e2e1238e148a043f28e049e781137464&amp;type=album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700808"/>
            <a:ext cx="4008114" cy="3600400"/>
          </a:xfrm>
          <a:prstGeom prst="rect">
            <a:avLst/>
          </a:prstGeom>
          <a:noFill/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 cstate="print"/>
          <a:stretch>
            <a:fillRect/>
          </a:stretch>
        </p:blipFill>
        <p:spPr>
          <a:xfrm>
            <a:off x="500034" y="357166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31640" y="548680"/>
            <a:ext cx="6221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Найди картинку на которой изображен день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7" name="Рисунок 6">
            <a:hlinkClick r:id="rId3" action="ppaction://hlinksldjump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4032448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hlinkClick r:id="rId5" action="ppaction://hlinksldjump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960440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 cstate="print"/>
          <a:stretch>
            <a:fillRect/>
          </a:stretch>
        </p:blipFill>
        <p:spPr>
          <a:xfrm>
            <a:off x="500034" y="285728"/>
            <a:ext cx="857256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548680"/>
            <a:ext cx="6333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Найди картинку на которой изображен вечер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1268" name="Picture 4" descr="https://sun9-21.userapi.com/impg/nVewYeIAibM960Ox9YvxoEf7ScJ1b3_99t-5AQ/cWTqSgQAIFY.jpg?size=230x219&amp;quality=95&amp;sign=e2e1238e148a043f28e049e781137464&amp;type=album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1556792"/>
            <a:ext cx="4008114" cy="3816424"/>
          </a:xfrm>
          <a:prstGeom prst="rect">
            <a:avLst/>
          </a:prstGeom>
          <a:noFill/>
        </p:spPr>
      </p:pic>
      <p:pic>
        <p:nvPicPr>
          <p:cNvPr id="7" name="Рисунок 6">
            <a:hlinkClick r:id="rId5" action="ppaction://hlinksldjump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3960440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 cstate="print"/>
          <a:stretch>
            <a:fillRect/>
          </a:stretch>
        </p:blipFill>
        <p:spPr>
          <a:xfrm>
            <a:off x="571472" y="285728"/>
            <a:ext cx="857256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548680"/>
            <a:ext cx="6405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Найди картинку на которой изображена ночь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960440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https://sun9-22.userapi.com/impg/p9z_T1oIV4HXM9MQugXplBzViSh7aaXnDUL0qw/1qt_8aIsXLw.jpg?size=647x360&amp;quality=95&amp;sign=5486d9c3e008a168a5351bcc65a302f1&amp;type=album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988840"/>
            <a:ext cx="4176464" cy="3645025"/>
          </a:xfrm>
          <a:prstGeom prst="rect">
            <a:avLst/>
          </a:prstGeom>
          <a:noFill/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 cstate="print"/>
          <a:stretch>
            <a:fillRect/>
          </a:stretch>
        </p:blipFill>
        <p:spPr>
          <a:xfrm>
            <a:off x="285720" y="214290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кругленный прямоугольник 2">
            <a:hlinkClick r:id="" action="ppaction://hlinkshowjump?jump=lastslideviewed"/>
          </p:cNvPr>
          <p:cNvSpPr/>
          <p:nvPr/>
        </p:nvSpPr>
        <p:spPr>
          <a:xfrm>
            <a:off x="6372200" y="332656"/>
            <a:ext cx="2304256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</a:rPr>
              <a:t>Попробуй еще раз </a:t>
            </a:r>
            <a:endParaRPr lang="ru-RU" dirty="0">
              <a:ln>
                <a:solidFill>
                  <a:srgbClr val="002060"/>
                </a:solidFill>
              </a:ln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6429388" y="357166"/>
            <a:ext cx="357190" cy="35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843808" y="40466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sz="36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36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357158" y="214290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181</TotalTime>
  <Words>38</Words>
  <Application>Microsoft Office PowerPoint</Application>
  <PresentationFormat>Экран (4:3)</PresentationFormat>
  <Paragraphs>8</Paragraphs>
  <Slides>7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эксперт</dc:creator>
  <cp:lastModifiedBy>эксперт</cp:lastModifiedBy>
  <cp:revision>19</cp:revision>
  <dcterms:created xsi:type="dcterms:W3CDTF">2023-02-05T09:50:25Z</dcterms:created>
  <dcterms:modified xsi:type="dcterms:W3CDTF">2023-02-05T15:47:37Z</dcterms:modified>
</cp:coreProperties>
</file>