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3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BC00A-9F44-420A-B46F-4E779A9498BB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BEB7-B144-4F11-8068-12BA7CCCC4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097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BC00A-9F44-420A-B46F-4E779A9498BB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BEB7-B144-4F11-8068-12BA7CCCC4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935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BC00A-9F44-420A-B46F-4E779A9498BB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BEB7-B144-4F11-8068-12BA7CCCC4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479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BC00A-9F44-420A-B46F-4E779A9498BB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BEB7-B144-4F11-8068-12BA7CCCC4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594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BC00A-9F44-420A-B46F-4E779A9498BB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BEB7-B144-4F11-8068-12BA7CCCC4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463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BC00A-9F44-420A-B46F-4E779A9498BB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BEB7-B144-4F11-8068-12BA7CCCC4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999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BC00A-9F44-420A-B46F-4E779A9498BB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BEB7-B144-4F11-8068-12BA7CCCC4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711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BC00A-9F44-420A-B46F-4E779A9498BB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BEB7-B144-4F11-8068-12BA7CCCC4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500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BC00A-9F44-420A-B46F-4E779A9498BB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BEB7-B144-4F11-8068-12BA7CCCC4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734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BC00A-9F44-420A-B46F-4E779A9498BB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BEB7-B144-4F11-8068-12BA7CCCC4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848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BC00A-9F44-420A-B46F-4E779A9498BB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BEB7-B144-4F11-8068-12BA7CCCC4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332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BC00A-9F44-420A-B46F-4E779A9498BB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BBEB7-B144-4F11-8068-12BA7CCCC4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578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218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38746" y="-834772"/>
            <a:ext cx="12122728" cy="8711876"/>
          </a:xfrm>
        </p:spPr>
      </p:pic>
    </p:spTree>
    <p:extLst>
      <p:ext uri="{BB962C8B-B14F-4D97-AF65-F5344CB8AC3E}">
        <p14:creationId xmlns:p14="http://schemas.microsoft.com/office/powerpoint/2010/main" val="1952299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43002" y="-1142999"/>
            <a:ext cx="6857999" cy="9143998"/>
          </a:xfrm>
        </p:spPr>
      </p:pic>
    </p:spTree>
    <p:extLst>
      <p:ext uri="{BB962C8B-B14F-4D97-AF65-F5344CB8AC3E}">
        <p14:creationId xmlns:p14="http://schemas.microsoft.com/office/powerpoint/2010/main" val="5343686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1</cp:revision>
  <dcterms:created xsi:type="dcterms:W3CDTF">2023-02-05T17:05:27Z</dcterms:created>
  <dcterms:modified xsi:type="dcterms:W3CDTF">2023-02-05T17:08:01Z</dcterms:modified>
</cp:coreProperties>
</file>