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2" r:id="rId5"/>
    <p:sldId id="257" r:id="rId6"/>
    <p:sldId id="260" r:id="rId7"/>
    <p:sldId id="261" r:id="rId8"/>
    <p:sldId id="258" r:id="rId9"/>
    <p:sldId id="259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A102A-D932-E239-042C-7A2A27E06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0253CC-1559-EE69-E008-7F4467AAA7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370C89-C24E-E047-3B6E-79B8B3FD2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DE7942-55AB-189E-DBDB-4DB113FC3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0884BD-0F78-D645-9115-6D7B0CA3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7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5636E-D3C1-75C2-34D2-7C93F4CB9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E9A036-9EB5-BCC2-4AC8-5455E7130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0E2EED-4E25-891D-DC3C-58A38EE6E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2142F6-0D64-9C25-C5BB-9BFD66940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CD5695-8DC8-2735-F7DD-90F6E5478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16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8E12991-F836-FF4E-1E00-BEB4D7E1FA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3840DD-0C55-1E14-0B1D-F6464BF4E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084CC7-F7C5-42D8-DBBD-143065126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8601E0-64B5-73A7-202C-36A8C9336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E78757-55FC-B448-FE07-CBF12E890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80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9A8796-E553-2CFA-624D-B647671B9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FD81A5-E2E0-1D53-39D2-20C92703D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037CE6-6043-C254-9D88-DB4F93AAF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1FFD40-8E22-32A3-12D3-AF661F938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513D01-1216-0220-D3D6-BA5B88F23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58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7068A-221C-099A-8044-A2259920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9D9FD0-9951-A240-8460-670152EDD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D71A3A-483F-1F29-C217-C1ECA8F4B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07910E-3EF4-FB68-5970-0E6EF47FB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0FBCC3-CA75-DE68-9A7F-79CAA03AF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5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0B669-1FE2-891E-084F-4A93BB04D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C80580-2F92-26A5-5FD7-55EDC40910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B191B4-DD55-6473-D79F-C4349EA76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A9FC0B-3EF2-7FB8-3E71-AA7B080EF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D86711-7258-593A-5A92-35EE56BBB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8F6BF0-AEA4-5377-38CF-BA82EC8E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63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4AD18-940D-0C08-0AAE-15EEDC80E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B8B7C5-DB8C-F8A0-D408-AE3FA1B4B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964061-FBF9-D1DA-CA7C-68C0FC697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5573D5-B733-B50F-B0C6-48B0088A3A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8D0E9A-E4ED-107E-7B5D-2652CD102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2140584-F6AB-1439-A9E0-438CA576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9F74494-BBA8-6025-11EE-51432F73A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39BBB43-4729-F9C8-D610-7469FC964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2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E26D2-7F1B-8D15-0AF9-545275B7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6EF8D5-2FC5-552D-AD9D-518A9B6D0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791A25-78FA-085B-AF79-CC8AFF316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4E31933-C7C1-7215-ADD6-F002080F7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51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705C204-BB16-5C9E-047C-0612E2596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18B3B-2EA0-ADA9-C355-916E3C48D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D9FCBDE-8B65-77B5-9ABD-E7A72C35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55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910E0-B842-3FB6-6492-58E1FA499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08B2EB-E392-CC90-0633-31E9B8AE2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27372B-52A7-A2F5-0B3F-19A2C7A2E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7F5389-D88F-0C2B-84CF-A5999B538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C1008C-06F2-1A07-53C0-4E3731AD7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0167C8-34B2-FA60-EF69-9D25C6F9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45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8E7CD-06FD-CD13-59A2-7AF74E7A0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87A3956-8D86-5C73-96CB-805F6014B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389794-2287-8A87-E744-42D5BAA06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90DC27-92E1-B3C2-A98F-2D33B5636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6FBD5F-C714-0AA5-D515-B52D31ECF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E80E74-4478-3B1E-FAD9-32CCE7C2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8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CE586-F63E-8193-F8B7-8D79AA0BB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C0A60E-05DD-52FA-4CB7-1EF69587E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61E301-34CA-AF91-E33E-4D811CBF10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6442-62AB-4DEE-8423-C2A78722590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F9E89-8C49-5ACC-2224-E578C3D3D4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445515-B6CF-3D0F-C7C5-D8261DA0FA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6BC47-1CDD-4160-9C4C-4EEAF4EF5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6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eb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E5131F-DCE1-3238-1385-1020DB0E9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dirty="0">
                <a:latin typeface="Gabriola" panose="04040605051002020D02" pitchFamily="82" charset="0"/>
              </a:rPr>
              <a:t>У истоков российской модернизации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8FA8C0-E32B-0B21-B929-F60ECFF244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История России 8 класс</a:t>
            </a:r>
          </a:p>
        </p:txBody>
      </p:sp>
    </p:spTree>
    <p:extLst>
      <p:ext uri="{BB962C8B-B14F-4D97-AF65-F5344CB8AC3E}">
        <p14:creationId xmlns:p14="http://schemas.microsoft.com/office/powerpoint/2010/main" val="614178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0E8926-3EE5-7379-637C-733337023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93" y="-518475"/>
            <a:ext cx="11516413" cy="7675689"/>
          </a:xfrm>
        </p:spPr>
      </p:pic>
    </p:spTree>
    <p:extLst>
      <p:ext uri="{BB962C8B-B14F-4D97-AF65-F5344CB8AC3E}">
        <p14:creationId xmlns:p14="http://schemas.microsoft.com/office/powerpoint/2010/main" val="2090123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45A8FA-4A89-7840-FD51-77FF062FF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58" y="1515195"/>
            <a:ext cx="2800546" cy="2293234"/>
          </a:xfrm>
        </p:spPr>
        <p:txBody>
          <a:bodyPr>
            <a:normAutofit/>
          </a:bodyPr>
          <a:lstStyle/>
          <a:p>
            <a:r>
              <a:rPr lang="ru-RU" sz="2800" dirty="0"/>
              <a:t>К концу 18 века </a:t>
            </a:r>
            <a:br>
              <a:rPr lang="ru-RU" sz="2800" dirty="0"/>
            </a:br>
            <a:r>
              <a:rPr lang="ru-RU" sz="2800" dirty="0"/>
              <a:t>30млн. человек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008A59-7B3E-A3A6-79DC-C0F61ED38B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661" y="70944"/>
            <a:ext cx="7645139" cy="6116111"/>
          </a:xfrm>
        </p:spPr>
      </p:pic>
    </p:spTree>
    <p:extLst>
      <p:ext uri="{BB962C8B-B14F-4D97-AF65-F5344CB8AC3E}">
        <p14:creationId xmlns:p14="http://schemas.microsoft.com/office/powerpoint/2010/main" val="4259394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14F8E9-A395-7957-84B8-F0BCA093A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Еда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6E859A-0A8A-ACBC-9DBA-04503FC1CC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918" y="1960776"/>
            <a:ext cx="4817163" cy="361287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E90DB7-3D50-A4B9-A4A4-332C54E557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3703" y="1960776"/>
            <a:ext cx="5100097" cy="355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957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E92E8-5619-546B-A46A-9C20ED83B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Игры и забавы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61472C-CE27-2C67-3FDA-472A856517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2280" y="1825625"/>
            <a:ext cx="5547440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A19917-F669-C35F-D999-9C6153D399BB}"/>
              </a:ext>
            </a:extLst>
          </p:cNvPr>
          <p:cNvSpPr txBox="1"/>
          <p:nvPr/>
        </p:nvSpPr>
        <p:spPr>
          <a:xfrm>
            <a:off x="961535" y="2130457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Кила</a:t>
            </a:r>
          </a:p>
        </p:txBody>
      </p:sp>
    </p:spTree>
    <p:extLst>
      <p:ext uri="{BB962C8B-B14F-4D97-AF65-F5344CB8AC3E}">
        <p14:creationId xmlns:p14="http://schemas.microsoft.com/office/powerpoint/2010/main" val="4264475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E478-45E3-EDD0-A5A8-336BE6EF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DD28B9-75FC-DDD8-D1F9-A0EC8D6D7D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8442" y="2205394"/>
            <a:ext cx="5482311" cy="30838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93AD98-9604-3F5D-7331-22BDB2610F59}"/>
              </a:ext>
            </a:extLst>
          </p:cNvPr>
          <p:cNvSpPr txBox="1"/>
          <p:nvPr/>
        </p:nvSpPr>
        <p:spPr>
          <a:xfrm>
            <a:off x="999241" y="2573516"/>
            <a:ext cx="1329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Лапта</a:t>
            </a:r>
          </a:p>
        </p:txBody>
      </p:sp>
    </p:spTree>
    <p:extLst>
      <p:ext uri="{BB962C8B-B14F-4D97-AF65-F5344CB8AC3E}">
        <p14:creationId xmlns:p14="http://schemas.microsoft.com/office/powerpoint/2010/main" val="2210219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A39BC-7D3E-835F-B7FF-BB91F164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C3BBE7-EE75-12DE-9514-9DBB13B4D1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998" y="1825625"/>
            <a:ext cx="661800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471D8C-B4D2-21DA-5F13-582AFCF980EA}"/>
              </a:ext>
            </a:extLst>
          </p:cNvPr>
          <p:cNvSpPr txBox="1"/>
          <p:nvPr/>
        </p:nvSpPr>
        <p:spPr>
          <a:xfrm>
            <a:off x="838200" y="2611225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0">
                <a:effectLst/>
                <a:latin typeface="PT Serif" panose="020A0603040505020204" pitchFamily="18" charset="-52"/>
              </a:rPr>
              <a:t>ГОРОДКИ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920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A0707-3411-62A9-D2F7-1529E93F8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8EC474-C658-DA84-D511-A007D7B16F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617" y="1825625"/>
            <a:ext cx="5486765" cy="435133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3CE411-9193-CA42-C605-2A05495D56C8}"/>
              </a:ext>
            </a:extLst>
          </p:cNvPr>
          <p:cNvSpPr txBox="1"/>
          <p:nvPr/>
        </p:nvSpPr>
        <p:spPr>
          <a:xfrm>
            <a:off x="1350390" y="2615094"/>
            <a:ext cx="2002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effectLst/>
                <a:latin typeface="PT Serif" panose="020A0603040505020204" pitchFamily="18" charset="-52"/>
              </a:rPr>
              <a:t>СВАЙКА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47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DF1C0C5-A45D-4822-472B-BF07BAD675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907007"/>
              </p:ext>
            </p:extLst>
          </p:nvPr>
        </p:nvGraphicFramePr>
        <p:xfrm>
          <a:off x="527115" y="590713"/>
          <a:ext cx="11162121" cy="443377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20707">
                  <a:extLst>
                    <a:ext uri="{9D8B030D-6E8A-4147-A177-3AD203B41FA5}">
                      <a16:colId xmlns:a16="http://schemas.microsoft.com/office/drawing/2014/main" val="2397567711"/>
                    </a:ext>
                  </a:extLst>
                </a:gridCol>
                <a:gridCol w="3720707">
                  <a:extLst>
                    <a:ext uri="{9D8B030D-6E8A-4147-A177-3AD203B41FA5}">
                      <a16:colId xmlns:a16="http://schemas.microsoft.com/office/drawing/2014/main" val="3398504976"/>
                    </a:ext>
                  </a:extLst>
                </a:gridCol>
                <a:gridCol w="3720707">
                  <a:extLst>
                    <a:ext uri="{9D8B030D-6E8A-4147-A177-3AD203B41FA5}">
                      <a16:colId xmlns:a16="http://schemas.microsoft.com/office/drawing/2014/main" val="4052603356"/>
                    </a:ext>
                  </a:extLst>
                </a:gridCol>
              </a:tblGrid>
              <a:tr h="43797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Знаю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Хочу знать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Узнал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464147"/>
                  </a:ext>
                </a:extLst>
              </a:tr>
              <a:tr h="3995795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17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32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4DF0B-A59D-E9ED-B90B-1A01DA2D5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454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Gabriola" panose="04040605051002020D02" pitchFamily="82" charset="0"/>
              </a:rPr>
              <a:t>Исторические источники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F16429-4498-0CBC-F423-0222AF56A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46" y="1325563"/>
            <a:ext cx="3566057" cy="286077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96CF1A-4A95-77E7-4DA5-CDA56F239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7854" y="3429000"/>
            <a:ext cx="4876800" cy="29626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60E0C5E-F33A-23B4-99FE-56D582E73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7791" y="1188894"/>
            <a:ext cx="2647557" cy="361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27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B4F7B-84A1-48B9-27C6-7069BC57E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Задание.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В рабочей тетради напишите основные этапы Российской истории.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2DCF5A-6146-8C81-0071-0BE685E6F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1) Россия во второй половине XVIII в.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2) Смутное время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3) Россия при первых Романовых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4) Дворцовые перевороты XVIII в.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5) Удельная Русь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6) Московская Русь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7) Эпоха петровских преобразований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8) Россия в эпоху Ивана Грозного</a:t>
            </a:r>
            <a:endParaRPr lang="ru-RU" b="1" dirty="0">
              <a:solidFill>
                <a:srgbClr val="000000"/>
              </a:solidFill>
              <a:effectLst/>
              <a:latin typeface="Gabriola" panose="04040605051002020D02" pitchFamily="82" charset="0"/>
            </a:endParaRPr>
          </a:p>
          <a:p>
            <a:pPr marL="0" indent="0" algn="ctr">
              <a:buNone/>
            </a:pPr>
            <a:r>
              <a:rPr lang="ru-RU" b="1" strike="noStrike" dirty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9)</a:t>
            </a:r>
            <a:r>
              <a:rPr lang="ru-RU" b="1" dirty="0">
                <a:solidFill>
                  <a:srgbClr val="000000"/>
                </a:solidFill>
                <a:latin typeface="Gabriola" panose="04040605051002020D02" pitchFamily="82" charset="0"/>
              </a:rPr>
              <a:t> Киевская Русь</a:t>
            </a:r>
          </a:p>
          <a:p>
            <a:pPr marL="0" indent="0" algn="l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77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6D8FD-5ECB-86D5-AD4D-882213B57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0ABD9BC-0B65-E4D8-375E-46C9A41E68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3341" y="2580803"/>
            <a:ext cx="8925318" cy="28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6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43259D9-B1DA-217D-1AB1-3D3646375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022" y="75414"/>
            <a:ext cx="8958450" cy="13370822"/>
          </a:xfrm>
        </p:spPr>
      </p:pic>
    </p:spTree>
    <p:extLst>
      <p:ext uri="{BB962C8B-B14F-4D97-AF65-F5344CB8AC3E}">
        <p14:creationId xmlns:p14="http://schemas.microsoft.com/office/powerpoint/2010/main" val="4186815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37CEDC9-832C-2DEF-3DCE-9D178496AD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8296" y="-6547999"/>
            <a:ext cx="8982017" cy="13405999"/>
          </a:xfrm>
        </p:spPr>
      </p:pic>
    </p:spTree>
    <p:extLst>
      <p:ext uri="{BB962C8B-B14F-4D97-AF65-F5344CB8AC3E}">
        <p14:creationId xmlns:p14="http://schemas.microsoft.com/office/powerpoint/2010/main" val="1037786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87B2C3-9896-871A-32BD-F4610DD09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004" y="263949"/>
            <a:ext cx="8057932" cy="6043449"/>
          </a:xfrm>
        </p:spPr>
      </p:pic>
    </p:spTree>
    <p:extLst>
      <p:ext uri="{BB962C8B-B14F-4D97-AF65-F5344CB8AC3E}">
        <p14:creationId xmlns:p14="http://schemas.microsoft.com/office/powerpoint/2010/main" val="1508692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1454CA7-AA11-B885-623D-E1611A7717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493" y="0"/>
            <a:ext cx="11579547" cy="6618055"/>
          </a:xfrm>
        </p:spPr>
      </p:pic>
    </p:spTree>
    <p:extLst>
      <p:ext uri="{BB962C8B-B14F-4D97-AF65-F5344CB8AC3E}">
        <p14:creationId xmlns:p14="http://schemas.microsoft.com/office/powerpoint/2010/main" val="222911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92</Words>
  <Application>Microsoft Office PowerPoint</Application>
  <PresentationFormat>Широкоэкранный</PresentationFormat>
  <Paragraphs>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Gabriola</vt:lpstr>
      <vt:lpstr>PT Serif</vt:lpstr>
      <vt:lpstr>Times New Roman</vt:lpstr>
      <vt:lpstr>Тема Office</vt:lpstr>
      <vt:lpstr>У истоков российской модернизации</vt:lpstr>
      <vt:lpstr>Презентация PowerPoint</vt:lpstr>
      <vt:lpstr>Исторические источники</vt:lpstr>
      <vt:lpstr>Задание. В рабочей тетради напишите основные этапы Российской истории.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концу 18 века  30млн. человек</vt:lpstr>
      <vt:lpstr>Еда</vt:lpstr>
      <vt:lpstr>Игры и забавы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истоков российской модернизации</dc:title>
  <dc:creator>Наталья Валишева</dc:creator>
  <cp:lastModifiedBy>Наталья Валишева</cp:lastModifiedBy>
  <cp:revision>1</cp:revision>
  <dcterms:created xsi:type="dcterms:W3CDTF">2022-12-11T07:49:49Z</dcterms:created>
  <dcterms:modified xsi:type="dcterms:W3CDTF">2023-02-05T15:08:15Z</dcterms:modified>
</cp:coreProperties>
</file>