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6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  <p:sldId id="274" r:id="rId13"/>
    <p:sldId id="267" r:id="rId14"/>
    <p:sldId id="269" r:id="rId15"/>
    <p:sldId id="270" r:id="rId16"/>
    <p:sldId id="275" r:id="rId17"/>
    <p:sldId id="280" r:id="rId18"/>
    <p:sldId id="281" r:id="rId19"/>
    <p:sldId id="282" r:id="rId20"/>
    <p:sldId id="279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80" autoAdjust="0"/>
  </p:normalViewPr>
  <p:slideViewPr>
    <p:cSldViewPr>
      <p:cViewPr varScale="1">
        <p:scale>
          <a:sx n="59" d="100"/>
          <a:sy n="59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277777777777777E-2"/>
          <c:y val="0.12054746426345991"/>
          <c:w val="0.50892169728783898"/>
          <c:h val="0.784529489371709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Антротопонимы</c:v>
                </c:pt>
                <c:pt idx="1">
                  <c:v>Гидронимы</c:v>
                </c:pt>
                <c:pt idx="2">
                  <c:v>Оронимы</c:v>
                </c:pt>
                <c:pt idx="3">
                  <c:v>Фитотопонимы</c:v>
                </c:pt>
                <c:pt idx="4">
                  <c:v>Микротопонимы-ориентиры</c:v>
                </c:pt>
                <c:pt idx="5">
                  <c:v>Нумеративы</c:v>
                </c:pt>
                <c:pt idx="6">
                  <c:v>Наименования, называющие городские объекты</c:v>
                </c:pt>
                <c:pt idx="7">
                  <c:v>Наименования, связанные с советским и революционным прошлым</c:v>
                </c:pt>
                <c:pt idx="8">
                  <c:v>Наименования, свзянные с профессиями</c:v>
                </c:pt>
                <c:pt idx="9">
                  <c:v>Прилагательные, обзначающие характеристику самих улиц</c:v>
                </c:pt>
                <c:pt idx="10">
                  <c:v>Топонимы Бурятии</c:v>
                </c:pt>
                <c:pt idx="11">
                  <c:v>Наменование, связанные с военными символами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 formatCode="0.00%">
                  <c:v>0.30099999999999999</c:v>
                </c:pt>
                <c:pt idx="1">
                  <c:v>0.02</c:v>
                </c:pt>
                <c:pt idx="2" formatCode="0.00%">
                  <c:v>2.1999999999999999E-2</c:v>
                </c:pt>
                <c:pt idx="3" formatCode="0.00%">
                  <c:v>6.2E-2</c:v>
                </c:pt>
                <c:pt idx="4" formatCode="0.00%">
                  <c:v>2.5999999999999999E-2</c:v>
                </c:pt>
                <c:pt idx="5" formatCode="0.00%">
                  <c:v>6.3E-2</c:v>
                </c:pt>
                <c:pt idx="6">
                  <c:v>0.01</c:v>
                </c:pt>
                <c:pt idx="7" formatCode="0.00%">
                  <c:v>2.5999999999999999E-2</c:v>
                </c:pt>
                <c:pt idx="8" formatCode="0.00%">
                  <c:v>3.3000000000000002E-2</c:v>
                </c:pt>
                <c:pt idx="9" formatCode="0.00%">
                  <c:v>2.5999999999999999E-2</c:v>
                </c:pt>
                <c:pt idx="10" formatCode="0.00%">
                  <c:v>6.6000000000000003E-2</c:v>
                </c:pt>
                <c:pt idx="11" formatCode="0.00%">
                  <c:v>4.1000000000000002E-2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87-4CE9-BD2C-71825CF530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2339238845144354"/>
          <c:y val="3.5856115834353046E-2"/>
          <c:w val="0.47660761154855641"/>
          <c:h val="0.96414388416564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16109-ABDB-4C96-87E1-27187894BC0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A7523-893D-4FED-AC2A-7EDCCA7BF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05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A7523-893D-4FED-AC2A-7EDCCA7BFEB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885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65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9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4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4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17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3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32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6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65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61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1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E5FEA-C1D5-4DC2-B104-F0B70C08BEC5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FF44-42E2-4D60-95A1-2B188C0F5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8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21246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672"/>
            <a:ext cx="86868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3551312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429000"/>
            <a:ext cx="3888432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7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История нашего города неразрывно связана с историей республики, Сибири, страны. Историю нашего города можно "прочитать" по названиям улиц. По данным городской управы, в 1837 году в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</a:rPr>
              <a:t>Верхнеудинске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было уже 20 улиц, разбитых на три полицейских участка (квартала), 487 домов, в том числе - 476 деревянных и 11 каменных, принадлежавших именитым купцам - М.К. Курбатову, братьям Я.И. и Е.И. Мордовским, П.Т.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</a:rPr>
              <a:t>Труневу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и другим.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03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Почему возникло то или иное название, по какому принципу образовались названия улиц, какие законы языка отразились в названиях – все это изучает наука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топонимика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«Слово это греческого происхождения, сложное, состоит из слов: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topos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-«место» и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onyma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-«имя», то есть топонимика - наука об именах, названиях мест». Названия улиц относятся к микротопонимам. (</a:t>
            </a:r>
            <a:r>
              <a:rPr lang="ru-RU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Микротопонимика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– раздел топонимики, изучающий названия мелких географических объектов, их значение, происхождение и распространение на определенной территории).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05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Я рассмотрела только названия улиц, переулков, проспектов, бульваров, проездов, тупиков города Улан-Удэ. Из них улиц большинство – 660. Всего мне удалось насчитать в электронном справочнике «Вектор» в границах Улан-Удэ 751 названий, для сравнения, в Иркутске их около 800. 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800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09120"/>
            <a:ext cx="4320479" cy="394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" y="4365104"/>
            <a:ext cx="4359275" cy="195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8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Анализ собранного материала позволил выделить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12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лексических групп.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Самая многочисленная –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группа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антротопонимов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(происходят от имен, фамилий, прозвищ людей)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которой можно выделить следующие подгруппы: названия в честь исторических личностей (И.В. Бабушкин, Ю.А. Гагарин, Г.К. Орджоникидзе); литературных деятелей (А.А. Фадеев, А.С. Пушкин, И.А. Крылов); ученых (Н.И. Пирогов,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В.А.Обручев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Д. Банзаров); художников (И.К. Айвазовский,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И.Е.Репин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); воинов-земляков (Г.А.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Гармаев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Д,Ж.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Жанаев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И.М.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Чертенков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); путешественников (Н.М. Пржевальский, И.Д. Папанин, Г.Ц.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Цыбиков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). Список этот можно еще бесконечно продолжать музыкантами, деятелями Бурятии, героями Гражданской войны, полководцами и т.д. Всего число таких микротопонимов составляет 226 или 30,1% от общего числа.</a:t>
            </a: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8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481503"/>
              </p:ext>
            </p:extLst>
          </p:nvPr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328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Классификация улиц по частям речи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352927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2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Результаты анкетирования на тему: «Что я знаю об улицах родного города?»</a:t>
            </a:r>
            <a:endParaRPr lang="ru-RU" sz="32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8964487" cy="414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1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1.Самые известные улицы города?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6712"/>
            <a:ext cx="9144000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</a:rPr>
              <a:t>2.Интересуют ли вас названия улиц вашего города?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6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40160"/>
          </a:xfrm>
        </p:spPr>
        <p:txBody>
          <a:bodyPr>
            <a:normAutofit fontScale="90000"/>
          </a:bodyPr>
          <a:lstStyle/>
          <a:p>
            <a:pPr indent="457200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3.Интересно ли вам, почему они так названы?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3999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2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36" y="188640"/>
            <a:ext cx="8874044" cy="3528392"/>
          </a:xfrm>
        </p:spPr>
        <p:txBody>
          <a:bodyPr>
            <a:no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 вот задумывались </a:t>
            </a:r>
            <a:r>
              <a:rPr lang="ru-RU" sz="200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ли люди 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 названиях улиц города? Ведь имена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даются и меняются не просто так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 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Интересуемся ли, почему они так названы? А ведь есть в нашем городе улицы, получившие свои названия благодаря собственной «уличной жизни», есть отражающие в своих именах географию всей России или несущие в себе память героического прошлого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-243408"/>
            <a:ext cx="6400800" cy="243409"/>
          </a:xfrm>
        </p:spPr>
        <p:txBody>
          <a:bodyPr>
            <a:noAutofit/>
          </a:bodyPr>
          <a:lstStyle/>
          <a:p>
            <a:endParaRPr lang="ru-RU" sz="6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2937"/>
            <a:ext cx="7099767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4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3553472"/>
          </a:xfrm>
        </p:spPr>
        <p:txBody>
          <a:bodyPr>
            <a:noAutofit/>
          </a:bodyPr>
          <a:lstStyle/>
          <a:p>
            <a:pPr indent="457200" algn="l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Гипотеза подтвердилась.  Названия улиц города связаны с историей нашего города и страны. В образовании названия улиц преимущественно используются имена прилагательные, таких улиц в Улан-Удэ -        , что составляет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65%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40859"/>
            <a:ext cx="8424936" cy="341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334593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1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Выполнила ученица 9 класса МБОУ «</a:t>
            </a:r>
            <a:r>
              <a:rPr lang="ru-RU" sz="4400" dirty="0" err="1" smtClean="0">
                <a:solidFill>
                  <a:srgbClr val="002060"/>
                </a:solidFill>
              </a:rPr>
              <a:t>Посельская</a:t>
            </a:r>
            <a:r>
              <a:rPr lang="ru-RU" sz="4400" dirty="0" smtClean="0">
                <a:solidFill>
                  <a:srgbClr val="002060"/>
                </a:solidFill>
              </a:rPr>
              <a:t> СОШ»  Панькова Ариадна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23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 К Т У А Л Ь Н О С Т 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Актуальность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 исследования заключается в том, что нам очень хочется гордиться своей малой родиной, местом, где мы родились и живём. Что же этому мешает? Пожалуй, отсутствие чувства сопричастности к происходившему и происходящему. Что здесь можно сделать? Начать изучать историю края, в котором живёшь.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9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является сбор и анализ микротопонимов (названий улиц) города Улан-Удэ, исследование лингвистических особенностей названий улиц данного населенного пункта.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6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исследовать причины, влияющие на выбор названия улиц;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классифицировать названия улиц  города по происхождению;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проанализировать названия улиц на словообразовательном и морфологическом уровнях;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социологический опрос горожан  «Что вы знаете об улицах  своего города?» и проанализировать его результаты.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17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Предмет и объект исследования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Предмет исследования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– названия улиц города Улан-Удэ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Объект исследования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– лингвистические и семантические особенности микротопонимов города Улан-Удэ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39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Гипотеза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названия улиц города связаны с историей нашего города и страны, а в образовании названия улиц преимущественно используются имена прилагательные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5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Методы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  <a:buFont typeface="Symbol"/>
              <a:buChar char=""/>
              <a:tabLst>
                <a:tab pos="457200" algn="l"/>
              </a:tabLst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сбор и анализ информации;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  <a:tabLst>
                <a:tab pos="457200" algn="l"/>
              </a:tabLst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классификация названий улиц;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  <a:tabLst>
                <a:tab pos="457200" algn="l"/>
              </a:tabLst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лингвистический анализ названий улиц города Улан-Удэ;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  <a:tabLst>
                <a:tab pos="457200" algn="l"/>
              </a:tabLst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анкетирование.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9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Улицы нашего города… Как много они могут рассказать о прошлом, об особенностях его ландшафта. По названиям улиц можно изучать его историю. 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Для многих несомненный интерес представляет история возникновений названий улиц, которая несет в себе страноведческую и ландшафтную информацию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27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765</Words>
  <Application>Microsoft Office PowerPoint</Application>
  <PresentationFormat>Экран (4:3)</PresentationFormat>
  <Paragraphs>35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А вот задумывались ли люди  о названиях улиц города? Ведь имена даются и меняются не просто так. Интересуемся ли, почему они так названы? А ведь есть в нашем городе улицы, получившие свои названия благодаря собственной «уличной жизни», есть отражающие в своих именах географию всей России или несущие в себе память героического прошлого. </vt:lpstr>
      <vt:lpstr>А К Т У А Л Ь Н О С Т Ь</vt:lpstr>
      <vt:lpstr>ЦЕЛЬ РАБОТЫ</vt:lpstr>
      <vt:lpstr>Задачи</vt:lpstr>
      <vt:lpstr>Предмет и объект исследования</vt:lpstr>
      <vt:lpstr>Гипотеза исследования</vt:lpstr>
      <vt:lpstr>Методы исследования</vt:lpstr>
      <vt:lpstr>Презентация PowerPoint</vt:lpstr>
      <vt:lpstr>Презентация PowerPoint</vt:lpstr>
      <vt:lpstr>Презентация PowerPoint</vt:lpstr>
      <vt:lpstr>Я рассмотрела только названия улиц, переулков, проспектов, бульваров, проездов, тупиков города Улан-Удэ. Из них улиц большинство – 660. Всего мне удалось насчитать в электронном справочнике «Вектор» в границах Улан-Удэ 751 названий, для сравнения, в Иркутске их около 800.  </vt:lpstr>
      <vt:lpstr>Презентация PowerPoint</vt:lpstr>
      <vt:lpstr>Презентация PowerPoint</vt:lpstr>
      <vt:lpstr>Классификация улиц по частям речи</vt:lpstr>
      <vt:lpstr>Результаты анкетирования на тему: «Что я знаю об улицах родного города?»</vt:lpstr>
      <vt:lpstr>1.Самые известные улицы города? </vt:lpstr>
      <vt:lpstr>2.Интересуют ли вас названия улиц вашего города? </vt:lpstr>
      <vt:lpstr>3.Интересно ли вам, почему они так названы? </vt:lpstr>
      <vt:lpstr>Гипотеза подтвердилась.  Названия улиц города связаны с историей нашего города и страны. В образовании названия улиц преимущественно используются имена прилагательные, таких улиц в Улан-Удэ -        , что составляет 65%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Зоя</cp:lastModifiedBy>
  <cp:revision>19</cp:revision>
  <dcterms:created xsi:type="dcterms:W3CDTF">2015-01-15T12:33:26Z</dcterms:created>
  <dcterms:modified xsi:type="dcterms:W3CDTF">2021-02-28T13:34:31Z</dcterms:modified>
</cp:coreProperties>
</file>