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848872" cy="152400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bg1">
                    <a:lumMod val="85000"/>
                  </a:schemeClr>
                </a:solidFill>
                <a:latin typeface="+mn-lt"/>
              </a:rPr>
              <a:t>УСТНЫЙ СЧЁТ</a:t>
            </a:r>
            <a:endParaRPr lang="ru-RU" sz="5400" b="1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437112"/>
            <a:ext cx="6858000" cy="151216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3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Фархиуллина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Эльза </a:t>
            </a:r>
            <a:r>
              <a:rPr lang="ru-RU" sz="3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Радиковна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3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СОШ №2 </a:t>
            </a:r>
          </a:p>
          <a:p>
            <a:pPr algn="ctr"/>
            <a:r>
              <a:rPr lang="ru-RU" sz="3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г.Юрюзань</a:t>
            </a:r>
            <a:endParaRPr lang="ru-RU" sz="3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3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58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dzeninfra.ru/get-zen_doc/1034365/pub_5de542de4e057700b07140c8_5de554fb5d636200b075c90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72821"/>
            <a:ext cx="8206309" cy="576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23814" y="559637"/>
            <a:ext cx="6781800" cy="5131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Найди отличия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0151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19/03/19/s_5c91360e9a2b0/1117583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4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66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oolsen.ru/wp-content/uploads/2021/12/85-20211203_170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090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198884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3068960"/>
            <a:ext cx="5760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14908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5229200"/>
            <a:ext cx="5760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12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5" name="Picture 9" descr="https://fsd.multiurok.ru/html/2017/01/15/s_587a973414f91/529008_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26"/>
          <a:stretch/>
        </p:blipFill>
        <p:spPr bwMode="auto">
          <a:xfrm>
            <a:off x="251520" y="476672"/>
            <a:ext cx="856895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7824" y="2852936"/>
            <a:ext cx="1008112" cy="68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3537012"/>
            <a:ext cx="936104" cy="68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365104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085184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733256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1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rus-pic.ru/wp-content/uploads/2020/12/prezentacija_po_matematike_1_klass__ampquotchto_takoe_zadacha_ampqu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10" y="794908"/>
            <a:ext cx="847506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148577"/>
            <a:ext cx="49936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Составь и реши задачу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47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ovyatka.ru/800/600/https/fs01.urokimatematiki.ru/e/0013bf-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81336"/>
            <a:ext cx="86409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1881" y="235005"/>
            <a:ext cx="49936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Составь и реши задачу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8481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04864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accent1">
                    <a:lumMod val="50000"/>
                  </a:schemeClr>
                </a:solidFill>
              </a:rPr>
              <a:t>МОЛОДЦЫ!!!</a:t>
            </a:r>
            <a:endParaRPr lang="ru-RU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500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</TotalTime>
  <Words>30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УСТНЫЙ СЧЁТ</vt:lpstr>
      <vt:lpstr>Найди отличия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Пользователь</dc:creator>
  <cp:lastModifiedBy>Пользователь</cp:lastModifiedBy>
  <cp:revision>2</cp:revision>
  <dcterms:created xsi:type="dcterms:W3CDTF">2023-02-05T12:29:37Z</dcterms:created>
  <dcterms:modified xsi:type="dcterms:W3CDTF">2023-02-05T12:43:41Z</dcterms:modified>
</cp:coreProperties>
</file>