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notesMasterIdLst>
    <p:notesMasterId r:id="rId11"/>
  </p:notesMasterIdLst>
  <p:sldIdLst>
    <p:sldId id="256" r:id="rId3"/>
    <p:sldId id="257" r:id="rId4"/>
    <p:sldId id="262" r:id="rId5"/>
    <p:sldId id="259" r:id="rId6"/>
    <p:sldId id="260" r:id="rId7"/>
    <p:sldId id="263" r:id="rId8"/>
    <p:sldId id="261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4044A81-53B0-41A7-857D-CE0DCFA370FC}" type="datetimeFigureOut">
              <a:rPr lang="ru-RU" smtClean="0"/>
              <a:t>03.02.2023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1E0EF5D-1918-41DE-9FDA-7B217CFABB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26633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634643" algn="l"/>
                <a:tab pos="1269286" algn="l"/>
                <a:tab pos="1903929" algn="l"/>
                <a:tab pos="2538573" algn="l"/>
              </a:tabLst>
              <a:defRPr sz="1100">
                <a:solidFill>
                  <a:srgbClr val="000000"/>
                </a:solidFill>
                <a:latin typeface="Times New Roman" pitchFamily="18" charset="0"/>
              </a:defRPr>
            </a:lvl1pPr>
            <a:lvl2pPr>
              <a:tabLst>
                <a:tab pos="634643" algn="l"/>
                <a:tab pos="1269286" algn="l"/>
                <a:tab pos="1903929" algn="l"/>
                <a:tab pos="2538573" algn="l"/>
              </a:tabLst>
              <a:defRPr sz="1100">
                <a:solidFill>
                  <a:srgbClr val="000000"/>
                </a:solidFill>
                <a:latin typeface="Times New Roman" pitchFamily="18" charset="0"/>
              </a:defRPr>
            </a:lvl2pPr>
            <a:lvl3pPr>
              <a:tabLst>
                <a:tab pos="634643" algn="l"/>
                <a:tab pos="1269286" algn="l"/>
                <a:tab pos="1903929" algn="l"/>
                <a:tab pos="2538573" algn="l"/>
              </a:tabLst>
              <a:defRPr sz="1100">
                <a:solidFill>
                  <a:srgbClr val="000000"/>
                </a:solidFill>
                <a:latin typeface="Times New Roman" pitchFamily="18" charset="0"/>
              </a:defRPr>
            </a:lvl3pPr>
            <a:lvl4pPr>
              <a:tabLst>
                <a:tab pos="634643" algn="l"/>
                <a:tab pos="1269286" algn="l"/>
                <a:tab pos="1903929" algn="l"/>
                <a:tab pos="2538573" algn="l"/>
              </a:tabLst>
              <a:defRPr sz="1100">
                <a:solidFill>
                  <a:srgbClr val="000000"/>
                </a:solidFill>
                <a:latin typeface="Times New Roman" pitchFamily="18" charset="0"/>
              </a:defRPr>
            </a:lvl4pPr>
            <a:lvl5pPr>
              <a:tabLst>
                <a:tab pos="634643" algn="l"/>
                <a:tab pos="1269286" algn="l"/>
                <a:tab pos="1903929" algn="l"/>
                <a:tab pos="2538573" algn="l"/>
              </a:tabLst>
              <a:defRPr sz="1100">
                <a:solidFill>
                  <a:srgbClr val="000000"/>
                </a:solidFill>
                <a:latin typeface="Times New Roman" pitchFamily="18" charset="0"/>
              </a:defRPr>
            </a:lvl5pPr>
            <a:lvl6pPr marL="2204550" indent="-200414" defTabSz="393869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34643" algn="l"/>
                <a:tab pos="1269286" algn="l"/>
                <a:tab pos="1903929" algn="l"/>
                <a:tab pos="2538573" algn="l"/>
              </a:tabLst>
              <a:defRPr sz="1100">
                <a:solidFill>
                  <a:srgbClr val="000000"/>
                </a:solidFill>
                <a:latin typeface="Times New Roman" pitchFamily="18" charset="0"/>
              </a:defRPr>
            </a:lvl6pPr>
            <a:lvl7pPr marL="2605377" indent="-200414" defTabSz="393869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34643" algn="l"/>
                <a:tab pos="1269286" algn="l"/>
                <a:tab pos="1903929" algn="l"/>
                <a:tab pos="2538573" algn="l"/>
              </a:tabLst>
              <a:defRPr sz="1100">
                <a:solidFill>
                  <a:srgbClr val="000000"/>
                </a:solidFill>
                <a:latin typeface="Times New Roman" pitchFamily="18" charset="0"/>
              </a:defRPr>
            </a:lvl7pPr>
            <a:lvl8pPr marL="3006204" indent="-200414" defTabSz="393869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34643" algn="l"/>
                <a:tab pos="1269286" algn="l"/>
                <a:tab pos="1903929" algn="l"/>
                <a:tab pos="2538573" algn="l"/>
              </a:tabLst>
              <a:defRPr sz="1100">
                <a:solidFill>
                  <a:srgbClr val="000000"/>
                </a:solidFill>
                <a:latin typeface="Times New Roman" pitchFamily="18" charset="0"/>
              </a:defRPr>
            </a:lvl8pPr>
            <a:lvl9pPr marL="3407032" indent="-200414" defTabSz="393869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34643" algn="l"/>
                <a:tab pos="1269286" algn="l"/>
                <a:tab pos="1903929" algn="l"/>
                <a:tab pos="2538573" algn="l"/>
              </a:tabLst>
              <a:defRPr sz="1100">
                <a:solidFill>
                  <a:srgbClr val="000000"/>
                </a:solidFill>
                <a:latin typeface="Times New Roman" pitchFamily="18" charset="0"/>
              </a:defRPr>
            </a:lvl9pPr>
          </a:lstStyle>
          <a:p>
            <a:fld id="{6CB87AD0-F043-4AC2-B7D8-7E9DF0C32169}" type="slidenum">
              <a:rPr lang="ru-RU" sz="1200"/>
              <a:pPr/>
              <a:t>5</a:t>
            </a:fld>
            <a:endParaRPr lang="ru-RU" sz="1200"/>
          </a:p>
        </p:txBody>
      </p:sp>
      <p:sp>
        <p:nvSpPr>
          <p:cNvPr id="8195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0413" cy="3427413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19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512" y="4343230"/>
            <a:ext cx="5486976" cy="4115139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634643" algn="l"/>
                <a:tab pos="1269286" algn="l"/>
                <a:tab pos="1903929" algn="l"/>
                <a:tab pos="2538573" algn="l"/>
              </a:tabLst>
              <a:defRPr sz="1100">
                <a:solidFill>
                  <a:srgbClr val="000000"/>
                </a:solidFill>
                <a:latin typeface="Times New Roman" pitchFamily="18" charset="0"/>
              </a:defRPr>
            </a:lvl1pPr>
            <a:lvl2pPr>
              <a:tabLst>
                <a:tab pos="634643" algn="l"/>
                <a:tab pos="1269286" algn="l"/>
                <a:tab pos="1903929" algn="l"/>
                <a:tab pos="2538573" algn="l"/>
              </a:tabLst>
              <a:defRPr sz="1100">
                <a:solidFill>
                  <a:srgbClr val="000000"/>
                </a:solidFill>
                <a:latin typeface="Times New Roman" pitchFamily="18" charset="0"/>
              </a:defRPr>
            </a:lvl2pPr>
            <a:lvl3pPr>
              <a:tabLst>
                <a:tab pos="634643" algn="l"/>
                <a:tab pos="1269286" algn="l"/>
                <a:tab pos="1903929" algn="l"/>
                <a:tab pos="2538573" algn="l"/>
              </a:tabLst>
              <a:defRPr sz="1100">
                <a:solidFill>
                  <a:srgbClr val="000000"/>
                </a:solidFill>
                <a:latin typeface="Times New Roman" pitchFamily="18" charset="0"/>
              </a:defRPr>
            </a:lvl3pPr>
            <a:lvl4pPr>
              <a:tabLst>
                <a:tab pos="634643" algn="l"/>
                <a:tab pos="1269286" algn="l"/>
                <a:tab pos="1903929" algn="l"/>
                <a:tab pos="2538573" algn="l"/>
              </a:tabLst>
              <a:defRPr sz="1100">
                <a:solidFill>
                  <a:srgbClr val="000000"/>
                </a:solidFill>
                <a:latin typeface="Times New Roman" pitchFamily="18" charset="0"/>
              </a:defRPr>
            </a:lvl4pPr>
            <a:lvl5pPr>
              <a:tabLst>
                <a:tab pos="634643" algn="l"/>
                <a:tab pos="1269286" algn="l"/>
                <a:tab pos="1903929" algn="l"/>
                <a:tab pos="2538573" algn="l"/>
              </a:tabLst>
              <a:defRPr sz="1100">
                <a:solidFill>
                  <a:srgbClr val="000000"/>
                </a:solidFill>
                <a:latin typeface="Times New Roman" pitchFamily="18" charset="0"/>
              </a:defRPr>
            </a:lvl5pPr>
            <a:lvl6pPr marL="2204550" indent="-200414" defTabSz="393869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34643" algn="l"/>
                <a:tab pos="1269286" algn="l"/>
                <a:tab pos="1903929" algn="l"/>
                <a:tab pos="2538573" algn="l"/>
              </a:tabLst>
              <a:defRPr sz="1100">
                <a:solidFill>
                  <a:srgbClr val="000000"/>
                </a:solidFill>
                <a:latin typeface="Times New Roman" pitchFamily="18" charset="0"/>
              </a:defRPr>
            </a:lvl6pPr>
            <a:lvl7pPr marL="2605377" indent="-200414" defTabSz="393869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34643" algn="l"/>
                <a:tab pos="1269286" algn="l"/>
                <a:tab pos="1903929" algn="l"/>
                <a:tab pos="2538573" algn="l"/>
              </a:tabLst>
              <a:defRPr sz="1100">
                <a:solidFill>
                  <a:srgbClr val="000000"/>
                </a:solidFill>
                <a:latin typeface="Times New Roman" pitchFamily="18" charset="0"/>
              </a:defRPr>
            </a:lvl7pPr>
            <a:lvl8pPr marL="3006204" indent="-200414" defTabSz="393869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34643" algn="l"/>
                <a:tab pos="1269286" algn="l"/>
                <a:tab pos="1903929" algn="l"/>
                <a:tab pos="2538573" algn="l"/>
              </a:tabLst>
              <a:defRPr sz="1100">
                <a:solidFill>
                  <a:srgbClr val="000000"/>
                </a:solidFill>
                <a:latin typeface="Times New Roman" pitchFamily="18" charset="0"/>
              </a:defRPr>
            </a:lvl8pPr>
            <a:lvl9pPr marL="3407032" indent="-200414" defTabSz="393869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34643" algn="l"/>
                <a:tab pos="1269286" algn="l"/>
                <a:tab pos="1903929" algn="l"/>
                <a:tab pos="2538573" algn="l"/>
              </a:tabLst>
              <a:defRPr sz="1100">
                <a:solidFill>
                  <a:srgbClr val="000000"/>
                </a:solidFill>
                <a:latin typeface="Times New Roman" pitchFamily="18" charset="0"/>
              </a:defRPr>
            </a:lvl9pPr>
          </a:lstStyle>
          <a:p>
            <a:fld id="{5955DD36-B161-40B1-8529-EAF0A15A4A52}" type="slidenum">
              <a:rPr lang="ru-RU" sz="1200"/>
              <a:pPr/>
              <a:t>7</a:t>
            </a:fld>
            <a:endParaRPr lang="ru-RU" sz="1200"/>
          </a:p>
        </p:txBody>
      </p:sp>
      <p:sp>
        <p:nvSpPr>
          <p:cNvPr id="12291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03786" y="695134"/>
            <a:ext cx="4848989" cy="3428152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29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512" y="4343230"/>
            <a:ext cx="5486976" cy="4115139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EC217068-6548-460C-B871-84000925A04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="" xmlns:a16="http://schemas.microsoft.com/office/drawing/2014/main" id="{69925564-C115-46D1-BC4E-2B7E4CDE843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0A4E7993-1163-4FF9-BCD5-AB6517AA8B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E2BBE-10D4-418B-9D99-7EA86641ED2F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03.02.2023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51F8593E-362F-4FE0-9018-A373FA9E77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CD1EA770-0EDC-4C29-9390-5453D70007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422A5-CEDE-4C18-9D95-30077E5EA8F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22157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017DECCF-9C31-47D8-8E2B-DC4740A3D5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E460BA55-845D-47EB-BF96-6CFD9E6AC3C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D7822CE9-00F9-43A2-97A0-2095D79A58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E2BBE-10D4-418B-9D99-7EA86641ED2F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03.02.2023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8FFD5B78-C685-4123-9413-DEF3D5D2ED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D8181E7F-6CA1-4532-9240-FD9608868A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422A5-CEDE-4C18-9D95-30077E5EA8F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12480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5AB55FAE-6AF6-4F4E-BFAA-7B7634BE66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E28CA11E-AF8D-48CE-8201-7DD1B03B25A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3B993576-3D47-4A44-BE0D-B5BB62A758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E2BBE-10D4-418B-9D99-7EA86641ED2F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03.02.2023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53E19543-F186-4015-8CF5-461213FCAE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025E35C0-CD0D-4B4B-83A2-56AA0D3D83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422A5-CEDE-4C18-9D95-30077E5EA8F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48399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F1B35A43-A178-434B-BE58-718D78A0F7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22AABF0B-FF1E-41EA-A099-8F9F65C4D63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="" xmlns:a16="http://schemas.microsoft.com/office/drawing/2014/main" id="{93A6C46B-C737-4518-8293-64D27FFA027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889EEB2A-E108-4722-9FD3-36D7B84637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E2BBE-10D4-418B-9D99-7EA86641ED2F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03.02.2023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D2396DA2-153C-4189-9E17-544CD1E979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115BC4D4-A639-4A8B-ACFF-DA47702461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422A5-CEDE-4C18-9D95-30077E5EA8F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09756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301A0324-8C91-4D19-A679-CCB446425D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02BBA89D-CDE0-4557-AC28-C4EDA0A1EDE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="" xmlns:a16="http://schemas.microsoft.com/office/drawing/2014/main" id="{3E04DC93-C305-4CB0-919E-E99C2F6052C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="" xmlns:a16="http://schemas.microsoft.com/office/drawing/2014/main" id="{FD741BD8-8DC5-4CB4-A8B2-FE207BE26C0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="" xmlns:a16="http://schemas.microsoft.com/office/drawing/2014/main" id="{B1548051-FD85-4A60-B917-CBF1E57035A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="" xmlns:a16="http://schemas.microsoft.com/office/drawing/2014/main" id="{11879F48-A0E6-4C66-A09B-E5F4EFE832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E2BBE-10D4-418B-9D99-7EA86641ED2F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03.02.2023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="" xmlns:a16="http://schemas.microsoft.com/office/drawing/2014/main" id="{36DC7FD9-BEEA-48BF-81D8-D433D7CB41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>
            <a:extLst>
              <a:ext uri="{FF2B5EF4-FFF2-40B4-BE49-F238E27FC236}">
                <a16:creationId xmlns="" xmlns:a16="http://schemas.microsoft.com/office/drawing/2014/main" id="{1CD08E04-0F5C-42A0-ADA3-A52C1296F3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422A5-CEDE-4C18-9D95-30077E5EA8F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43944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29CB99C1-5CA6-4862-B4CC-3B0D0EB391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="" xmlns:a16="http://schemas.microsoft.com/office/drawing/2014/main" id="{C7990077-A291-4BDE-AD69-840B0ABF7F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E2BBE-10D4-418B-9D99-7EA86641ED2F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03.02.2023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="" xmlns:a16="http://schemas.microsoft.com/office/drawing/2014/main" id="{986960D8-D2E9-460C-894D-B8CEBC53EB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>
            <a:extLst>
              <a:ext uri="{FF2B5EF4-FFF2-40B4-BE49-F238E27FC236}">
                <a16:creationId xmlns="" xmlns:a16="http://schemas.microsoft.com/office/drawing/2014/main" id="{D4E48B82-2A02-4A3D-A92D-80E05B249C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422A5-CEDE-4C18-9D95-30077E5EA8F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40175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="" xmlns:a16="http://schemas.microsoft.com/office/drawing/2014/main" id="{0459BD81-5113-4CD9-97C6-506626070D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E2BBE-10D4-418B-9D99-7EA86641ED2F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03.02.2023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="" xmlns:a16="http://schemas.microsoft.com/office/drawing/2014/main" id="{8C80A11C-2848-4973-A066-C03732CF4D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>
            <a:extLst>
              <a:ext uri="{FF2B5EF4-FFF2-40B4-BE49-F238E27FC236}">
                <a16:creationId xmlns="" xmlns:a16="http://schemas.microsoft.com/office/drawing/2014/main" id="{8DC7141E-9647-4D31-A717-3DD36D21FC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422A5-CEDE-4C18-9D95-30077E5EA8F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55011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885FF398-7E60-47A3-90B7-06451586CB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5D902727-ECB0-4B25-A9AB-2C8FE14A96C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="" xmlns:a16="http://schemas.microsoft.com/office/drawing/2014/main" id="{C8D7A9E7-5105-4FFD-B884-F3DC43862C2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43E14819-A7BD-43B4-BB2F-B1508ED5A1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E2BBE-10D4-418B-9D99-7EA86641ED2F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03.02.2023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2EB2D63C-4F82-40A1-8704-19E732393D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21F00FA2-6C47-4C64-A589-90B892B321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422A5-CEDE-4C18-9D95-30077E5EA8F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91814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7BC91578-F219-42F0-97B8-E8F8055320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="" xmlns:a16="http://schemas.microsoft.com/office/drawing/2014/main" id="{5FED3768-7886-49C1-B885-94E3D9BE203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="" xmlns:a16="http://schemas.microsoft.com/office/drawing/2014/main" id="{456B5780-3F50-404D-A773-856170819EE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FEE1C260-1B08-42A3-99CB-F9858FBB09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E2BBE-10D4-418B-9D99-7EA86641ED2F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03.02.2023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BBEA686C-97D3-408C-96D0-E86F18E932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9FB2B7A7-EAD0-47ED-99DD-FBFECF8E7E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422A5-CEDE-4C18-9D95-30077E5EA8F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4062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7406E4AF-0265-4699-B1E1-FD9C6E066F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="" xmlns:a16="http://schemas.microsoft.com/office/drawing/2014/main" id="{53194051-D07B-42AF-BD07-E23C3D8388E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3974F7F3-18C2-4C12-ABC2-C124CBF9B9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E2BBE-10D4-418B-9D99-7EA86641ED2F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03.02.2023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0C5395FC-8371-49C9-827C-0CEBE632C3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D5F8FC8F-11DD-4E63-A923-7A3CD0AC16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422A5-CEDE-4C18-9D95-30077E5EA8F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21970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="" xmlns:a16="http://schemas.microsoft.com/office/drawing/2014/main" id="{0940448A-5944-4FF1-99B7-A24E4C7B07F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="" xmlns:a16="http://schemas.microsoft.com/office/drawing/2014/main" id="{F605CBA5-C5C6-4891-AFB2-37820F4E1C7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6B94C671-4669-424A-8F38-EC6882E2F0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E2BBE-10D4-418B-9D99-7EA86641ED2F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03.02.2023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FAD31112-1AF5-49B5-B121-93A71E7D76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D49F4585-D6A1-4486-B0BC-84F35C382B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422A5-CEDE-4C18-9D95-30077E5EA8F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34674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03.02.2023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03.02.2023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03.02.2023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03.02.2023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03F75A6B-17CD-4AD3-9C22-454732F579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7F4A9411-A10E-49CB-A682-F2DA36A2C47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CFDAA7C1-7CA5-42BD-833D-D26B1BE939A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AE2BBE-10D4-418B-9D99-7EA86641ED2F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03.02.2023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1A706298-246C-467F-9798-9A2B4B57E6F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4B435FFE-C376-47B5-ABBA-4B9B09EA9B6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4422A5-CEDE-4C18-9D95-30077E5EA8F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Прямоугольник 6">
            <a:extLst>
              <a:ext uri="{FF2B5EF4-FFF2-40B4-BE49-F238E27FC236}">
                <a16:creationId xmlns="" xmlns:a16="http://schemas.microsoft.com/office/drawing/2014/main" id="{6EE3B92E-E4E9-40AF-9900-E126E6C8D6EA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EBA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8" name="Рамка 7">
            <a:extLst>
              <a:ext uri="{FF2B5EF4-FFF2-40B4-BE49-F238E27FC236}">
                <a16:creationId xmlns="" xmlns:a16="http://schemas.microsoft.com/office/drawing/2014/main" id="{1DA028C8-1325-4FC8-B28D-8987480C588C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frame">
            <a:avLst>
              <a:gd name="adj1" fmla="val 2173"/>
            </a:avLst>
          </a:prstGeom>
          <a:pattFill prst="pct80">
            <a:fgClr>
              <a:schemeClr val="accent1"/>
            </a:fgClr>
            <a:bgClr>
              <a:schemeClr val="bg1"/>
            </a:bgClr>
          </a:patt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8345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95736" y="4941168"/>
            <a:ext cx="5637010" cy="1440160"/>
          </a:xfrm>
        </p:spPr>
        <p:txBody>
          <a:bodyPr>
            <a:normAutofit fontScale="55000" lnSpcReduction="20000"/>
          </a:bodyPr>
          <a:lstStyle/>
          <a:p>
            <a:pPr algn="ctr"/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Автор презентации: </a:t>
            </a:r>
            <a:r>
              <a:rPr lang="ru-RU" sz="3200" b="1" dirty="0" err="1" smtClean="0">
                <a:latin typeface="Times New Roman" pitchFamily="18" charset="0"/>
                <a:cs typeface="Times New Roman" pitchFamily="18" charset="0"/>
              </a:rPr>
              <a:t>Фархиуллина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Эльза </a:t>
            </a:r>
            <a:r>
              <a:rPr lang="ru-RU" sz="3200" b="1" dirty="0" err="1" smtClean="0">
                <a:latin typeface="Times New Roman" pitchFamily="18" charset="0"/>
                <a:cs typeface="Times New Roman" pitchFamily="18" charset="0"/>
              </a:rPr>
              <a:t>Радиковна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,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Учитель начальных классов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МОУ СОШ №2 </a:t>
            </a:r>
          </a:p>
          <a:p>
            <a:pPr algn="ctr"/>
            <a:r>
              <a:rPr lang="ru-RU" sz="3200" b="1" dirty="0" err="1" smtClean="0">
                <a:latin typeface="Times New Roman" pitchFamily="18" charset="0"/>
                <a:cs typeface="Times New Roman" pitchFamily="18" charset="0"/>
              </a:rPr>
              <a:t>г.Юрюзань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2020</a:t>
            </a:r>
          </a:p>
          <a:p>
            <a:endParaRPr lang="ru-RU" dirty="0"/>
          </a:p>
        </p:txBody>
      </p:sp>
      <p:sp>
        <p:nvSpPr>
          <p:cNvPr id="4" name="Прямоугольник: скругленные углы 2">
            <a:extLst>
              <a:ext uri="{FF2B5EF4-FFF2-40B4-BE49-F238E27FC236}">
                <a16:creationId xmlns="" xmlns:a16="http://schemas.microsoft.com/office/drawing/2014/main" id="{0BF697F1-DAFB-46B6-8A51-6CC22BA6609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87624" y="908720"/>
            <a:ext cx="7175351" cy="1793167"/>
          </a:xfrm>
          <a:prstGeom prst="roundRect">
            <a:avLst/>
          </a:prstGeom>
          <a:solidFill>
            <a:srgbClr val="7030A0"/>
          </a:solidFill>
          <a:ln w="38100"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82880" indent="0" algn="ctr">
              <a:buNone/>
            </a:pPr>
            <a:r>
              <a:rPr lang="ru-RU" sz="4800" b="1" dirty="0">
                <a:ln>
                  <a:solidFill>
                    <a:schemeClr val="tx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Урок математики во </a:t>
            </a:r>
            <a:r>
              <a:rPr lang="ru-RU" sz="4800" b="1" dirty="0" smtClean="0">
                <a:ln>
                  <a:solidFill>
                    <a:schemeClr val="tx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4800" b="1" dirty="0" smtClean="0">
                <a:ln>
                  <a:solidFill>
                    <a:schemeClr val="tx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4800" b="1" dirty="0" smtClean="0">
                <a:ln>
                  <a:solidFill>
                    <a:schemeClr val="tx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 </a:t>
            </a:r>
            <a:r>
              <a:rPr lang="ru-RU" sz="4800" b="1" dirty="0">
                <a:ln>
                  <a:solidFill>
                    <a:schemeClr val="tx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классе</a:t>
            </a:r>
          </a:p>
        </p:txBody>
      </p:sp>
    </p:spTree>
    <p:extLst>
      <p:ext uri="{BB962C8B-B14F-4D97-AF65-F5344CB8AC3E}">
        <p14:creationId xmlns:p14="http://schemas.microsoft.com/office/powerpoint/2010/main" val="2685306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1403648" y="2996952"/>
            <a:ext cx="6768752" cy="2937712"/>
          </a:xfrm>
        </p:spPr>
        <p:txBody>
          <a:bodyPr>
            <a:normAutofit/>
          </a:bodyPr>
          <a:lstStyle/>
          <a:p>
            <a:r>
              <a:rPr lang="ru-RU" sz="48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 уроке я буду….</a:t>
            </a:r>
            <a:endParaRPr lang="ru-RU" sz="4800" b="1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1187624" y="548680"/>
            <a:ext cx="7175351" cy="1793167"/>
          </a:xfrm>
        </p:spPr>
        <p:txBody>
          <a:bodyPr/>
          <a:lstStyle/>
          <a:p>
            <a:pPr marL="182880" indent="0" algn="ctr">
              <a:buNone/>
            </a:pPr>
            <a:r>
              <a:rPr lang="ru-RU" dirty="0" smtClean="0"/>
              <a:t>Настрой на урок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97369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: скругленные углы 4">
            <a:extLst>
              <a:ext uri="{FF2B5EF4-FFF2-40B4-BE49-F238E27FC236}">
                <a16:creationId xmlns="" xmlns:a16="http://schemas.microsoft.com/office/drawing/2014/main" id="{9D12D4FC-CD22-4223-AEB7-7D47F1B4A756}"/>
              </a:ext>
            </a:extLst>
          </p:cNvPr>
          <p:cNvSpPr/>
          <p:nvPr/>
        </p:nvSpPr>
        <p:spPr>
          <a:xfrm>
            <a:off x="827584" y="338192"/>
            <a:ext cx="7350017" cy="622391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 w="38100"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ln>
                  <a:solidFill>
                    <a:schemeClr val="tx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Соедини равные примеры</a:t>
            </a:r>
            <a:endParaRPr lang="ru-RU" sz="4000" b="1" dirty="0">
              <a:ln>
                <a:solidFill>
                  <a:schemeClr val="tx1"/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Прямоугольник 7">
            <a:extLst>
              <a:ext uri="{FF2B5EF4-FFF2-40B4-BE49-F238E27FC236}">
                <a16:creationId xmlns="" xmlns:a16="http://schemas.microsoft.com/office/drawing/2014/main" id="{1B696978-DEDE-4DE0-8716-DA8160630D28}"/>
              </a:ext>
            </a:extLst>
          </p:cNvPr>
          <p:cNvSpPr/>
          <p:nvPr/>
        </p:nvSpPr>
        <p:spPr>
          <a:xfrm>
            <a:off x="5182941" y="1340768"/>
            <a:ext cx="3565523" cy="720436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4000" b="1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40 + 10 + 9 + 1 = 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11" name="Прямоугольник 10">
            <a:extLst>
              <a:ext uri="{FF2B5EF4-FFF2-40B4-BE49-F238E27FC236}">
                <a16:creationId xmlns="" xmlns:a16="http://schemas.microsoft.com/office/drawing/2014/main" id="{0CB44AE4-5392-4445-BE9B-0FAD1973F26B}"/>
              </a:ext>
            </a:extLst>
          </p:cNvPr>
          <p:cNvSpPr/>
          <p:nvPr/>
        </p:nvSpPr>
        <p:spPr>
          <a:xfrm>
            <a:off x="5182940" y="2397990"/>
            <a:ext cx="3565524" cy="720436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4000" b="1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10 + 2 + 8 + 60 = 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15" name="Прямоугольник 14">
            <a:extLst>
              <a:ext uri="{FF2B5EF4-FFF2-40B4-BE49-F238E27FC236}">
                <a16:creationId xmlns="" xmlns:a16="http://schemas.microsoft.com/office/drawing/2014/main" id="{AAB239AE-D2BF-4E7D-AD0F-21E745F160C3}"/>
              </a:ext>
            </a:extLst>
          </p:cNvPr>
          <p:cNvSpPr/>
          <p:nvPr/>
        </p:nvSpPr>
        <p:spPr>
          <a:xfrm>
            <a:off x="5182940" y="3379357"/>
            <a:ext cx="3565524" cy="720436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4000" b="1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5 + 30 + 30 + 5 = </a:t>
            </a:r>
            <a:endParaRPr lang="ru-RU" sz="4000" b="1" dirty="0">
              <a:solidFill>
                <a:schemeClr val="tx1"/>
              </a:solidFill>
            </a:endParaRPr>
          </a:p>
        </p:txBody>
      </p:sp>
      <p:cxnSp>
        <p:nvCxnSpPr>
          <p:cNvPr id="4" name="Прямая со стрелкой 3">
            <a:extLst>
              <a:ext uri="{FF2B5EF4-FFF2-40B4-BE49-F238E27FC236}">
                <a16:creationId xmlns="" xmlns:a16="http://schemas.microsoft.com/office/drawing/2014/main" id="{2194FE46-BDF0-47D4-9232-4CE16AA41E71}"/>
              </a:ext>
            </a:extLst>
          </p:cNvPr>
          <p:cNvCxnSpPr>
            <a:cxnSpLocks/>
            <a:stCxn id="7" idx="3"/>
            <a:endCxn id="11" idx="1"/>
          </p:cNvCxnSpPr>
          <p:nvPr/>
        </p:nvCxnSpPr>
        <p:spPr>
          <a:xfrm>
            <a:off x="3899385" y="1700986"/>
            <a:ext cx="1283555" cy="1057222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>
            <a:extLst>
              <a:ext uri="{FF2B5EF4-FFF2-40B4-BE49-F238E27FC236}">
                <a16:creationId xmlns="" xmlns:a16="http://schemas.microsoft.com/office/drawing/2014/main" id="{37D18DCA-FE44-4DE1-AF1E-E2E3B4119053}"/>
              </a:ext>
            </a:extLst>
          </p:cNvPr>
          <p:cNvCxnSpPr>
            <a:cxnSpLocks/>
          </p:cNvCxnSpPr>
          <p:nvPr/>
        </p:nvCxnSpPr>
        <p:spPr>
          <a:xfrm>
            <a:off x="3899385" y="2690355"/>
            <a:ext cx="1283555" cy="1049220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>
            <a:extLst>
              <a:ext uri="{FF2B5EF4-FFF2-40B4-BE49-F238E27FC236}">
                <a16:creationId xmlns="" xmlns:a16="http://schemas.microsoft.com/office/drawing/2014/main" id="{39279276-9AAA-4C56-8C1F-8CD2007F7194}"/>
              </a:ext>
            </a:extLst>
          </p:cNvPr>
          <p:cNvCxnSpPr>
            <a:cxnSpLocks/>
            <a:endCxn id="8" idx="1"/>
          </p:cNvCxnSpPr>
          <p:nvPr/>
        </p:nvCxnSpPr>
        <p:spPr>
          <a:xfrm flipV="1">
            <a:off x="3899386" y="1700986"/>
            <a:ext cx="1283555" cy="1901944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Прямоугольник 8">
            <a:extLst>
              <a:ext uri="{FF2B5EF4-FFF2-40B4-BE49-F238E27FC236}">
                <a16:creationId xmlns="" xmlns:a16="http://schemas.microsoft.com/office/drawing/2014/main" id="{87058963-7C01-4857-BCA3-2F7A0AECC378}"/>
              </a:ext>
            </a:extLst>
          </p:cNvPr>
          <p:cNvSpPr/>
          <p:nvPr/>
        </p:nvSpPr>
        <p:spPr>
          <a:xfrm>
            <a:off x="179512" y="2368725"/>
            <a:ext cx="3781549" cy="720436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4000" b="1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40 + 3 + 20 + 7 = 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13" name="Прямоугольник 12">
            <a:extLst>
              <a:ext uri="{FF2B5EF4-FFF2-40B4-BE49-F238E27FC236}">
                <a16:creationId xmlns="" xmlns:a16="http://schemas.microsoft.com/office/drawing/2014/main" id="{F59D6AED-7A80-4BCF-BB2C-14DEB168DA5F}"/>
              </a:ext>
            </a:extLst>
          </p:cNvPr>
          <p:cNvSpPr/>
          <p:nvPr/>
        </p:nvSpPr>
        <p:spPr>
          <a:xfrm>
            <a:off x="179512" y="3379357"/>
            <a:ext cx="3781549" cy="720436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4000" b="1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20 + 4 + 6 + 30 = 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7" name="Прямоугольник 6">
            <a:extLst>
              <a:ext uri="{FF2B5EF4-FFF2-40B4-BE49-F238E27FC236}">
                <a16:creationId xmlns="" xmlns:a16="http://schemas.microsoft.com/office/drawing/2014/main" id="{60134C6D-4B15-4176-9828-CA02CC666694}"/>
              </a:ext>
            </a:extLst>
          </p:cNvPr>
          <p:cNvSpPr/>
          <p:nvPr/>
        </p:nvSpPr>
        <p:spPr>
          <a:xfrm>
            <a:off x="179512" y="1340768"/>
            <a:ext cx="3719873" cy="720436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4000" b="1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 + 30 + 40 + 9 = </a:t>
            </a:r>
            <a:endParaRPr lang="ru-RU" sz="40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3682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: скругленные углы 4">
            <a:extLst>
              <a:ext uri="{FF2B5EF4-FFF2-40B4-BE49-F238E27FC236}">
                <a16:creationId xmlns="" xmlns:a16="http://schemas.microsoft.com/office/drawing/2014/main" id="{9D12D4FC-CD22-4223-AEB7-7D47F1B4A756}"/>
              </a:ext>
            </a:extLst>
          </p:cNvPr>
          <p:cNvSpPr/>
          <p:nvPr/>
        </p:nvSpPr>
        <p:spPr>
          <a:xfrm>
            <a:off x="2483768" y="338194"/>
            <a:ext cx="4536504" cy="622391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 w="38100"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ln>
                  <a:solidFill>
                    <a:prstClr val="black"/>
                  </a:solidFill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Вычисли</a:t>
            </a:r>
          </a:p>
        </p:txBody>
      </p:sp>
      <p:sp>
        <p:nvSpPr>
          <p:cNvPr id="7" name="Прямоугольник 6">
            <a:extLst>
              <a:ext uri="{FF2B5EF4-FFF2-40B4-BE49-F238E27FC236}">
                <a16:creationId xmlns="" xmlns:a16="http://schemas.microsoft.com/office/drawing/2014/main" id="{60134C6D-4B15-4176-9828-CA02CC666694}"/>
              </a:ext>
            </a:extLst>
          </p:cNvPr>
          <p:cNvSpPr/>
          <p:nvPr/>
        </p:nvSpPr>
        <p:spPr>
          <a:xfrm>
            <a:off x="427258" y="1262902"/>
            <a:ext cx="4113020" cy="958357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4000" b="1" dirty="0">
                <a:solidFill>
                  <a:prstClr val="black"/>
                </a:solidFill>
              </a:rPr>
              <a:t>30 + 3 + 7 + 20 =</a:t>
            </a:r>
          </a:p>
        </p:txBody>
      </p:sp>
      <p:sp>
        <p:nvSpPr>
          <p:cNvPr id="8" name="Прямоугольник 7">
            <a:extLst>
              <a:ext uri="{FF2B5EF4-FFF2-40B4-BE49-F238E27FC236}">
                <a16:creationId xmlns="" xmlns:a16="http://schemas.microsoft.com/office/drawing/2014/main" id="{1B696978-DEDE-4DE0-8716-DA8160630D28}"/>
              </a:ext>
            </a:extLst>
          </p:cNvPr>
          <p:cNvSpPr/>
          <p:nvPr/>
        </p:nvSpPr>
        <p:spPr>
          <a:xfrm>
            <a:off x="4843408" y="1294164"/>
            <a:ext cx="3925908" cy="842898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4000" b="1" dirty="0">
                <a:solidFill>
                  <a:prstClr val="black"/>
                </a:solidFill>
              </a:rPr>
              <a:t>40 + 4 + 6 + 10 =</a:t>
            </a:r>
          </a:p>
        </p:txBody>
      </p:sp>
      <p:sp>
        <p:nvSpPr>
          <p:cNvPr id="9" name="Прямоугольник 8">
            <a:extLst>
              <a:ext uri="{FF2B5EF4-FFF2-40B4-BE49-F238E27FC236}">
                <a16:creationId xmlns="" xmlns:a16="http://schemas.microsoft.com/office/drawing/2014/main" id="{87058963-7C01-4857-BCA3-2F7A0AECC378}"/>
              </a:ext>
            </a:extLst>
          </p:cNvPr>
          <p:cNvSpPr/>
          <p:nvPr/>
        </p:nvSpPr>
        <p:spPr>
          <a:xfrm>
            <a:off x="427258" y="2397990"/>
            <a:ext cx="4113020" cy="720436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28575">
            <a:solidFill>
              <a:schemeClr val="accent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4000" b="1" dirty="0">
                <a:solidFill>
                  <a:prstClr val="black"/>
                </a:solidFill>
              </a:rPr>
              <a:t>20 + 2 + 50 + 8 =</a:t>
            </a:r>
          </a:p>
        </p:txBody>
      </p:sp>
      <p:sp>
        <p:nvSpPr>
          <p:cNvPr id="11" name="Прямоугольник 10">
            <a:extLst>
              <a:ext uri="{FF2B5EF4-FFF2-40B4-BE49-F238E27FC236}">
                <a16:creationId xmlns="" xmlns:a16="http://schemas.microsoft.com/office/drawing/2014/main" id="{0CB44AE4-5392-4445-BE9B-0FAD1973F26B}"/>
              </a:ext>
            </a:extLst>
          </p:cNvPr>
          <p:cNvSpPr/>
          <p:nvPr/>
        </p:nvSpPr>
        <p:spPr>
          <a:xfrm>
            <a:off x="4843408" y="2397990"/>
            <a:ext cx="4014540" cy="720436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4000" b="1" dirty="0">
                <a:solidFill>
                  <a:prstClr val="black"/>
                </a:solidFill>
              </a:rPr>
              <a:t>50 + 7 + 30 + 3 =</a:t>
            </a:r>
          </a:p>
        </p:txBody>
      </p:sp>
      <p:sp>
        <p:nvSpPr>
          <p:cNvPr id="13" name="Прямоугольник 12">
            <a:extLst>
              <a:ext uri="{FF2B5EF4-FFF2-40B4-BE49-F238E27FC236}">
                <a16:creationId xmlns="" xmlns:a16="http://schemas.microsoft.com/office/drawing/2014/main" id="{F59D6AED-7A80-4BCF-BB2C-14DEB168DA5F}"/>
              </a:ext>
            </a:extLst>
          </p:cNvPr>
          <p:cNvSpPr/>
          <p:nvPr/>
        </p:nvSpPr>
        <p:spPr>
          <a:xfrm>
            <a:off x="380061" y="3364353"/>
            <a:ext cx="4113020" cy="720436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4000" b="1" dirty="0">
                <a:solidFill>
                  <a:prstClr val="black"/>
                </a:solidFill>
              </a:rPr>
              <a:t>1 + 40 + 9 + 20 =</a:t>
            </a:r>
          </a:p>
        </p:txBody>
      </p:sp>
      <p:sp>
        <p:nvSpPr>
          <p:cNvPr id="15" name="Прямоугольник 14">
            <a:extLst>
              <a:ext uri="{FF2B5EF4-FFF2-40B4-BE49-F238E27FC236}">
                <a16:creationId xmlns="" xmlns:a16="http://schemas.microsoft.com/office/drawing/2014/main" id="{AAB239AE-D2BF-4E7D-AD0F-21E745F160C3}"/>
              </a:ext>
            </a:extLst>
          </p:cNvPr>
          <p:cNvSpPr/>
          <p:nvPr/>
        </p:nvSpPr>
        <p:spPr>
          <a:xfrm>
            <a:off x="4843408" y="3289299"/>
            <a:ext cx="4014540" cy="720436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4000" b="1" dirty="0">
                <a:solidFill>
                  <a:prstClr val="black"/>
                </a:solidFill>
              </a:rPr>
              <a:t>9 + 70 + 1 + 10 =</a:t>
            </a:r>
          </a:p>
        </p:txBody>
      </p:sp>
      <p:sp>
        <p:nvSpPr>
          <p:cNvPr id="2" name="Прямоугольник: скругленные углы 1">
            <a:extLst>
              <a:ext uri="{FF2B5EF4-FFF2-40B4-BE49-F238E27FC236}">
                <a16:creationId xmlns="" xmlns:a16="http://schemas.microsoft.com/office/drawing/2014/main" id="{852BEA8B-2D6C-4F15-9DE4-7EA54CF776FB}"/>
              </a:ext>
            </a:extLst>
          </p:cNvPr>
          <p:cNvSpPr/>
          <p:nvPr/>
        </p:nvSpPr>
        <p:spPr>
          <a:xfrm>
            <a:off x="3834546" y="1469559"/>
            <a:ext cx="733352" cy="545041"/>
          </a:xfrm>
          <a:prstGeom prst="roundRect">
            <a:avLst/>
          </a:prstGeom>
          <a:solidFill>
            <a:schemeClr val="tx2">
              <a:lumMod val="75000"/>
            </a:schemeClr>
          </a:solidFill>
          <a:ln w="38100"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>
                <a:ln>
                  <a:solidFill>
                    <a:prstClr val="black"/>
                  </a:solidFill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60</a:t>
            </a:r>
          </a:p>
        </p:txBody>
      </p:sp>
      <p:sp>
        <p:nvSpPr>
          <p:cNvPr id="12" name="Прямоугольник: скругленные углы 11">
            <a:extLst>
              <a:ext uri="{FF2B5EF4-FFF2-40B4-BE49-F238E27FC236}">
                <a16:creationId xmlns="" xmlns:a16="http://schemas.microsoft.com/office/drawing/2014/main" id="{64499637-8523-470B-AA06-152912668162}"/>
              </a:ext>
            </a:extLst>
          </p:cNvPr>
          <p:cNvSpPr/>
          <p:nvPr/>
        </p:nvSpPr>
        <p:spPr>
          <a:xfrm>
            <a:off x="3848311" y="2488051"/>
            <a:ext cx="785307" cy="545041"/>
          </a:xfrm>
          <a:prstGeom prst="roundRect">
            <a:avLst/>
          </a:prstGeom>
          <a:solidFill>
            <a:schemeClr val="tx2">
              <a:lumMod val="75000"/>
            </a:schemeClr>
          </a:solidFill>
          <a:ln w="38100"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>
                <a:ln>
                  <a:solidFill>
                    <a:prstClr val="black"/>
                  </a:solidFill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80</a:t>
            </a:r>
          </a:p>
        </p:txBody>
      </p:sp>
      <p:sp>
        <p:nvSpPr>
          <p:cNvPr id="14" name="Прямоугольник: скругленные углы 13">
            <a:extLst>
              <a:ext uri="{FF2B5EF4-FFF2-40B4-BE49-F238E27FC236}">
                <a16:creationId xmlns="" xmlns:a16="http://schemas.microsoft.com/office/drawing/2014/main" id="{ABBB19CE-4B8B-49C9-9CD4-C921C86A89B6}"/>
              </a:ext>
            </a:extLst>
          </p:cNvPr>
          <p:cNvSpPr/>
          <p:nvPr/>
        </p:nvSpPr>
        <p:spPr>
          <a:xfrm>
            <a:off x="3892448" y="3452050"/>
            <a:ext cx="741170" cy="545041"/>
          </a:xfrm>
          <a:prstGeom prst="roundRect">
            <a:avLst/>
          </a:prstGeom>
          <a:solidFill>
            <a:schemeClr val="tx2">
              <a:lumMod val="75000"/>
            </a:schemeClr>
          </a:solidFill>
          <a:ln w="38100"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>
                <a:ln>
                  <a:solidFill>
                    <a:prstClr val="black"/>
                  </a:solidFill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70</a:t>
            </a:r>
          </a:p>
        </p:txBody>
      </p:sp>
      <p:sp>
        <p:nvSpPr>
          <p:cNvPr id="16" name="Прямоугольник: скругленные углы 15">
            <a:extLst>
              <a:ext uri="{FF2B5EF4-FFF2-40B4-BE49-F238E27FC236}">
                <a16:creationId xmlns="" xmlns:a16="http://schemas.microsoft.com/office/drawing/2014/main" id="{26638F67-8F30-4CBE-8C4B-B444A05268B3}"/>
              </a:ext>
            </a:extLst>
          </p:cNvPr>
          <p:cNvSpPr/>
          <p:nvPr/>
        </p:nvSpPr>
        <p:spPr>
          <a:xfrm>
            <a:off x="8261017" y="1469559"/>
            <a:ext cx="730569" cy="545041"/>
          </a:xfrm>
          <a:prstGeom prst="roundRect">
            <a:avLst/>
          </a:prstGeom>
          <a:solidFill>
            <a:schemeClr val="tx2">
              <a:lumMod val="75000"/>
            </a:schemeClr>
          </a:solidFill>
          <a:ln w="38100"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>
                <a:ln>
                  <a:solidFill>
                    <a:prstClr val="black"/>
                  </a:solidFill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60</a:t>
            </a:r>
          </a:p>
        </p:txBody>
      </p:sp>
      <p:sp>
        <p:nvSpPr>
          <p:cNvPr id="17" name="Прямоугольник: скругленные углы 16">
            <a:extLst>
              <a:ext uri="{FF2B5EF4-FFF2-40B4-BE49-F238E27FC236}">
                <a16:creationId xmlns="" xmlns:a16="http://schemas.microsoft.com/office/drawing/2014/main" id="{D2AA0216-2F91-4667-A4FD-D583EA51745E}"/>
              </a:ext>
            </a:extLst>
          </p:cNvPr>
          <p:cNvSpPr/>
          <p:nvPr/>
        </p:nvSpPr>
        <p:spPr>
          <a:xfrm>
            <a:off x="8210128" y="2445280"/>
            <a:ext cx="781458" cy="545041"/>
          </a:xfrm>
          <a:prstGeom prst="roundRect">
            <a:avLst/>
          </a:prstGeom>
          <a:solidFill>
            <a:schemeClr val="tx2">
              <a:lumMod val="75000"/>
            </a:schemeClr>
          </a:solidFill>
          <a:ln w="38100"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>
                <a:ln>
                  <a:solidFill>
                    <a:prstClr val="black"/>
                  </a:solidFill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90</a:t>
            </a:r>
          </a:p>
        </p:txBody>
      </p:sp>
      <p:sp>
        <p:nvSpPr>
          <p:cNvPr id="18" name="Прямоугольник: скругленные углы 17">
            <a:extLst>
              <a:ext uri="{FF2B5EF4-FFF2-40B4-BE49-F238E27FC236}">
                <a16:creationId xmlns="" xmlns:a16="http://schemas.microsoft.com/office/drawing/2014/main" id="{1D9B61BD-BFCC-47C2-9EEC-E4C54661F28B}"/>
              </a:ext>
            </a:extLst>
          </p:cNvPr>
          <p:cNvSpPr/>
          <p:nvPr/>
        </p:nvSpPr>
        <p:spPr>
          <a:xfrm>
            <a:off x="8261017" y="3335495"/>
            <a:ext cx="781458" cy="545041"/>
          </a:xfrm>
          <a:prstGeom prst="roundRect">
            <a:avLst/>
          </a:prstGeom>
          <a:solidFill>
            <a:schemeClr val="tx2">
              <a:lumMod val="75000"/>
            </a:schemeClr>
          </a:solidFill>
          <a:ln w="38100"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>
                <a:ln>
                  <a:solidFill>
                    <a:prstClr val="black"/>
                  </a:solidFill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90</a:t>
            </a:r>
          </a:p>
        </p:txBody>
      </p:sp>
    </p:spTree>
    <p:extLst>
      <p:ext uri="{BB962C8B-B14F-4D97-AF65-F5344CB8AC3E}">
        <p14:creationId xmlns:p14="http://schemas.microsoft.com/office/powerpoint/2010/main" val="9229998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2" grpId="0" animBg="1"/>
      <p:bldP spid="14" grpId="0" animBg="1"/>
      <p:bldP spid="16" grpId="0" animBg="1"/>
      <p:bldP spid="17" grpId="0" animBg="1"/>
      <p:bldP spid="1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3"/>
          <p:cNvSpPr>
            <a:spLocks noGrp="1"/>
          </p:cNvSpPr>
          <p:nvPr>
            <p:ph type="title"/>
          </p:nvPr>
        </p:nvSpPr>
        <p:spPr>
          <a:xfrm>
            <a:off x="456481" y="293791"/>
            <a:ext cx="8226720" cy="1143480"/>
          </a:xfrm>
        </p:spPr>
        <p:txBody>
          <a:bodyPr/>
          <a:lstStyle/>
          <a:p>
            <a:pPr marL="0" indent="0" eaLnBrk="1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Составь и реши задачу</a:t>
            </a:r>
            <a:r>
              <a:rPr lang="ru-RU" dirty="0" smtClean="0"/>
              <a:t>.</a:t>
            </a:r>
          </a:p>
        </p:txBody>
      </p:sp>
      <p:pic>
        <p:nvPicPr>
          <p:cNvPr id="7171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9200" y="1407028"/>
            <a:ext cx="2939040" cy="20738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2" name="TextBox 8"/>
          <p:cNvSpPr txBox="1">
            <a:spLocks noChangeArrowheads="1"/>
          </p:cNvSpPr>
          <p:nvPr/>
        </p:nvSpPr>
        <p:spPr bwMode="auto">
          <a:xfrm>
            <a:off x="1402560" y="3032959"/>
            <a:ext cx="2002949" cy="4415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945" tIns="41473" rIns="82945" bIns="41473">
            <a:spAutoFit/>
          </a:bodyPr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ru-RU" sz="2500" b="1">
                <a:solidFill>
                  <a:srgbClr val="FFFF00"/>
                </a:solidFill>
              </a:rPr>
              <a:t>крапивница</a:t>
            </a:r>
          </a:p>
        </p:txBody>
      </p:sp>
      <p:pic>
        <p:nvPicPr>
          <p:cNvPr id="7173" name="Рисунок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1360" y="4343496"/>
            <a:ext cx="2846880" cy="18203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4" name="TextBox 16"/>
          <p:cNvSpPr txBox="1">
            <a:spLocks noChangeArrowheads="1"/>
          </p:cNvSpPr>
          <p:nvPr/>
        </p:nvSpPr>
        <p:spPr bwMode="auto">
          <a:xfrm>
            <a:off x="1548000" y="5698679"/>
            <a:ext cx="1801440" cy="447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945" tIns="41473" rIns="82945" bIns="41473">
            <a:spAutoFit/>
          </a:bodyPr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ru-RU" sz="2500" b="1">
                <a:solidFill>
                  <a:srgbClr val="FFFF00"/>
                </a:solidFill>
              </a:rPr>
              <a:t>голубянка</a:t>
            </a:r>
          </a:p>
        </p:txBody>
      </p:sp>
      <p:sp>
        <p:nvSpPr>
          <p:cNvPr id="6" name="Прямоугольник 5"/>
          <p:cNvSpPr/>
          <p:nvPr/>
        </p:nvSpPr>
        <p:spPr bwMode="auto">
          <a:xfrm>
            <a:off x="4142880" y="2060857"/>
            <a:ext cx="2158560" cy="783442"/>
          </a:xfrm>
          <a:prstGeom prst="rect">
            <a:avLst/>
          </a:prstGeom>
          <a:ln>
            <a:noFill/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82945" tIns="41473" rIns="82945" bIns="41473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r>
              <a:rPr lang="ru-RU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15 </a:t>
            </a:r>
            <a:r>
              <a:rPr lang="ru-RU" sz="5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шт</a:t>
            </a:r>
            <a:r>
              <a:rPr lang="ru-RU" dirty="0"/>
              <a:t>.</a:t>
            </a:r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4151520" y="4604164"/>
            <a:ext cx="2158560" cy="784882"/>
          </a:xfrm>
          <a:prstGeom prst="rect">
            <a:avLst/>
          </a:prstGeom>
          <a:ln>
            <a:noFill/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82945" tIns="41473" rIns="82945" bIns="41473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r>
              <a:rPr lang="ru-RU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10 </a:t>
            </a:r>
            <a:r>
              <a:rPr lang="ru-RU" sz="5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шт</a:t>
            </a:r>
            <a:r>
              <a:rPr lang="ru-RU" dirty="0"/>
              <a:t>.</a:t>
            </a:r>
          </a:p>
        </p:txBody>
      </p:sp>
      <p:sp>
        <p:nvSpPr>
          <p:cNvPr id="12" name="Правая круглая скобка 11"/>
          <p:cNvSpPr/>
          <p:nvPr/>
        </p:nvSpPr>
        <p:spPr bwMode="auto">
          <a:xfrm>
            <a:off x="5549760" y="1860676"/>
            <a:ext cx="848160" cy="3838003"/>
          </a:xfrm>
          <a:prstGeom prst="rightBracket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  <p:txBody>
          <a:bodyPr lIns="82945" tIns="41473" rIns="82945" bIns="41473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endParaRPr lang="ru-RU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6526080" y="3257622"/>
            <a:ext cx="2157120" cy="783442"/>
          </a:xfrm>
          <a:prstGeom prst="rect">
            <a:avLst/>
          </a:prstGeom>
          <a:ln>
            <a:noFill/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82945" tIns="41473" rIns="82945" bIns="41473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r>
              <a:rPr lang="ru-RU" sz="5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? </a:t>
            </a:r>
            <a:r>
              <a:rPr lang="en-US" sz="5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&gt;</a:t>
            </a:r>
            <a:r>
              <a:rPr lang="ru-RU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93826747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: скругленные углы 4">
            <a:extLst>
              <a:ext uri="{FF2B5EF4-FFF2-40B4-BE49-F238E27FC236}">
                <a16:creationId xmlns="" xmlns:a16="http://schemas.microsoft.com/office/drawing/2014/main" id="{9D12D4FC-CD22-4223-AEB7-7D47F1B4A756}"/>
              </a:ext>
            </a:extLst>
          </p:cNvPr>
          <p:cNvSpPr/>
          <p:nvPr/>
        </p:nvSpPr>
        <p:spPr>
          <a:xfrm>
            <a:off x="1619672" y="416590"/>
            <a:ext cx="3198074" cy="543993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 w="38100"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ln>
                  <a:solidFill>
                    <a:schemeClr val="tx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?????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="" xmlns:a16="http://schemas.microsoft.com/office/drawing/2014/main" id="{1D7CC16C-1A47-4B2E-A6FB-C6BED35732D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851" t="39253" r="61774" b="34392"/>
          <a:stretch/>
        </p:blipFill>
        <p:spPr>
          <a:xfrm>
            <a:off x="6323398" y="814316"/>
            <a:ext cx="2237510" cy="497931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2" name="Прямоугольник 1">
            <a:extLst>
              <a:ext uri="{FF2B5EF4-FFF2-40B4-BE49-F238E27FC236}">
                <a16:creationId xmlns="" xmlns:a16="http://schemas.microsoft.com/office/drawing/2014/main" id="{9DAC54F6-8B5F-4BA8-BBCC-39ED496068B5}"/>
              </a:ext>
            </a:extLst>
          </p:cNvPr>
          <p:cNvSpPr/>
          <p:nvPr/>
        </p:nvSpPr>
        <p:spPr>
          <a:xfrm>
            <a:off x="6323398" y="2068947"/>
            <a:ext cx="222876" cy="849744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: скругленные углы 4">
            <a:extLst>
              <a:ext uri="{FF2B5EF4-FFF2-40B4-BE49-F238E27FC236}">
                <a16:creationId xmlns="" xmlns:a16="http://schemas.microsoft.com/office/drawing/2014/main" id="{9D12D4FC-CD22-4223-AEB7-7D47F1B4A756}"/>
              </a:ext>
            </a:extLst>
          </p:cNvPr>
          <p:cNvSpPr/>
          <p:nvPr/>
        </p:nvSpPr>
        <p:spPr>
          <a:xfrm>
            <a:off x="539552" y="1716235"/>
            <a:ext cx="5112568" cy="1587739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 w="38100"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ln>
                  <a:solidFill>
                    <a:schemeClr val="tx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Сколько треугольников?</a:t>
            </a:r>
            <a:endParaRPr lang="ru-RU" sz="4000" b="1" dirty="0">
              <a:ln>
                <a:solidFill>
                  <a:schemeClr val="tx1"/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Прямоугольник: скругленные углы 4">
            <a:extLst>
              <a:ext uri="{FF2B5EF4-FFF2-40B4-BE49-F238E27FC236}">
                <a16:creationId xmlns="" xmlns:a16="http://schemas.microsoft.com/office/drawing/2014/main" id="{9D12D4FC-CD22-4223-AEB7-7D47F1B4A756}"/>
              </a:ext>
            </a:extLst>
          </p:cNvPr>
          <p:cNvSpPr/>
          <p:nvPr/>
        </p:nvSpPr>
        <p:spPr>
          <a:xfrm>
            <a:off x="179512" y="3717032"/>
            <a:ext cx="5594349" cy="2076601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 w="38100"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ln>
                  <a:solidFill>
                    <a:schemeClr val="tx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Сколько четырёхугольников?</a:t>
            </a:r>
            <a:endParaRPr lang="ru-RU" sz="4000" b="1" dirty="0">
              <a:ln>
                <a:solidFill>
                  <a:schemeClr val="tx1"/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6082715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0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37920" y="162737"/>
            <a:ext cx="1128960" cy="359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7" name="Рисунок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2081" y="3755915"/>
            <a:ext cx="1326240" cy="29091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8" name="Рисунок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8160" y="2092541"/>
            <a:ext cx="6336000" cy="31366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69" name="Прямоугольник 7"/>
          <p:cNvSpPr>
            <a:spLocks noChangeArrowheads="1"/>
          </p:cNvSpPr>
          <p:nvPr/>
        </p:nvSpPr>
        <p:spPr bwMode="auto">
          <a:xfrm>
            <a:off x="718560" y="750319"/>
            <a:ext cx="7117920" cy="7071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945" tIns="41473" rIns="82945" bIns="41473">
            <a:spAutoFit/>
          </a:bodyPr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ru-RU" sz="2200" b="1">
                <a:solidFill>
                  <a:srgbClr val="000000"/>
                </a:solidFill>
                <a:latin typeface="Times New Roman" pitchFamily="18" charset="0"/>
                <a:ea typeface="Courier New" pitchFamily="49" charset="0"/>
                <a:cs typeface="Times New Roman" pitchFamily="18" charset="0"/>
              </a:rPr>
              <a:t>Какие фигуры изображены на чертеже? На ка­кие две группы их можно разбить? Найди раз­ные способы.</a:t>
            </a:r>
            <a:endParaRPr lang="ru-RU" sz="2200" b="1">
              <a:latin typeface="Times New Roman" pitchFamily="18" charset="0"/>
              <a:ea typeface="Courier New" pitchFamily="49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8753416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28064" y="2967335"/>
            <a:ext cx="488787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МОЛОДЦЫ!!!</a:t>
            </a:r>
            <a:endParaRPr lang="ru-RU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6120296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6</TotalTime>
  <Words>179</Words>
  <Application>Microsoft Office PowerPoint</Application>
  <PresentationFormat>Экран (4:3)</PresentationFormat>
  <Paragraphs>40</Paragraphs>
  <Slides>8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8</vt:i4>
      </vt:variant>
    </vt:vector>
  </HeadingPairs>
  <TitlesOfParts>
    <vt:vector size="10" baseType="lpstr">
      <vt:lpstr>Воздушный поток</vt:lpstr>
      <vt:lpstr>Тема Office</vt:lpstr>
      <vt:lpstr>Урок математики во  2 классе</vt:lpstr>
      <vt:lpstr>Настрой на урок</vt:lpstr>
      <vt:lpstr>Презентация PowerPoint</vt:lpstr>
      <vt:lpstr>Презентация PowerPoint</vt:lpstr>
      <vt:lpstr>Составь и реши задачу.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Урок математики во 2 классе</dc:title>
  <dc:creator>Пользователь</dc:creator>
  <cp:lastModifiedBy>Пользователь</cp:lastModifiedBy>
  <cp:revision>3</cp:revision>
  <dcterms:created xsi:type="dcterms:W3CDTF">2023-02-03T12:02:29Z</dcterms:created>
  <dcterms:modified xsi:type="dcterms:W3CDTF">2023-02-03T12:23:15Z</dcterms:modified>
</cp:coreProperties>
</file>