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3" r:id="rId6"/>
    <p:sldId id="274" r:id="rId7"/>
    <p:sldId id="275" r:id="rId8"/>
    <p:sldId id="276" r:id="rId9"/>
    <p:sldId id="282" r:id="rId10"/>
    <p:sldId id="284" r:id="rId11"/>
    <p:sldId id="263" r:id="rId12"/>
    <p:sldId id="264" r:id="rId13"/>
    <p:sldId id="265" r:id="rId14"/>
    <p:sldId id="266" r:id="rId15"/>
    <p:sldId id="267" r:id="rId16"/>
    <p:sldId id="268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13CFF-31E5-40BA-8A9D-42C2F300E9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1AAFC2FC-D3DC-4267-9B9B-5CC016210A16}">
      <dgm:prSet phldrT="[Текст]"/>
      <dgm:spPr/>
      <dgm:t>
        <a:bodyPr/>
        <a:lstStyle/>
        <a:p>
          <a:r>
            <a:rPr lang="ru-RU" dirty="0" smtClean="0"/>
            <a:t>толерантность к индивидуальным типологическим особенностям людей и поведенческой специфике ее проявления</a:t>
          </a:r>
          <a:endParaRPr lang="ru-RU" dirty="0"/>
        </a:p>
      </dgm:t>
    </dgm:pt>
    <dgm:pt modelId="{BB40414C-298E-42E4-86EF-4F1E4F1AFE69}" type="parTrans" cxnId="{F5B3DD6C-5E29-4DD9-9424-1F7D298BA4AF}">
      <dgm:prSet/>
      <dgm:spPr/>
    </dgm:pt>
    <dgm:pt modelId="{AD18B3BE-7B44-4733-87C0-D15308248838}" type="sibTrans" cxnId="{F5B3DD6C-5E29-4DD9-9424-1F7D298BA4AF}">
      <dgm:prSet/>
      <dgm:spPr/>
    </dgm:pt>
    <dgm:pt modelId="{E6AC357E-59EA-4EB3-AAD3-A6E266DDE9F4}">
      <dgm:prSet phldrT="[Текст]"/>
      <dgm:spPr/>
      <dgm:t>
        <a:bodyPr/>
        <a:lstStyle/>
        <a:p>
          <a:r>
            <a:rPr lang="ru-RU" dirty="0" err="1" smtClean="0"/>
            <a:t>этнотолерантность</a:t>
          </a:r>
          <a:endParaRPr lang="ru-RU" dirty="0"/>
        </a:p>
      </dgm:t>
    </dgm:pt>
    <dgm:pt modelId="{C4E0D08B-7AD8-410A-9DB6-D4C8881FABF7}" type="parTrans" cxnId="{2832F6C3-43DB-40FC-95B3-926DCDC170A5}">
      <dgm:prSet/>
      <dgm:spPr/>
    </dgm:pt>
    <dgm:pt modelId="{F902F739-5F08-4ECA-A8B0-69CD36BE0575}" type="sibTrans" cxnId="{2832F6C3-43DB-40FC-95B3-926DCDC170A5}">
      <dgm:prSet/>
      <dgm:spPr/>
    </dgm:pt>
    <dgm:pt modelId="{175DD6F7-2ACA-4ECA-8970-A378E3EFB5F5}">
      <dgm:prSet phldrT="[Текст]"/>
      <dgm:spPr/>
      <dgm:t>
        <a:bodyPr/>
        <a:lstStyle/>
        <a:p>
          <a:r>
            <a:rPr lang="ru-RU" dirty="0" smtClean="0"/>
            <a:t>толерантность к людям, имеющим особенности здоровья</a:t>
          </a:r>
          <a:endParaRPr lang="ru-RU" dirty="0"/>
        </a:p>
      </dgm:t>
    </dgm:pt>
    <dgm:pt modelId="{EB9F4404-8D91-4F4E-9183-C5A8412D4757}" type="parTrans" cxnId="{559CDA92-2921-4411-8180-30BCF8720999}">
      <dgm:prSet/>
      <dgm:spPr/>
    </dgm:pt>
    <dgm:pt modelId="{6545BB5E-0B1C-441E-A812-0FFF474FCD32}" type="sibTrans" cxnId="{559CDA92-2921-4411-8180-30BCF8720999}">
      <dgm:prSet/>
      <dgm:spPr/>
    </dgm:pt>
    <dgm:pt modelId="{DEC738E0-F0BD-46C8-9377-BFE5CC97DFCF}" type="pres">
      <dgm:prSet presAssocID="{C1613CFF-31E5-40BA-8A9D-42C2F300E976}" presName="linearFlow" presStyleCnt="0">
        <dgm:presLayoutVars>
          <dgm:dir/>
          <dgm:resizeHandles val="exact"/>
        </dgm:presLayoutVars>
      </dgm:prSet>
      <dgm:spPr/>
    </dgm:pt>
    <dgm:pt modelId="{9414876C-E81A-4D8C-A07D-CF314E9096A6}" type="pres">
      <dgm:prSet presAssocID="{1AAFC2FC-D3DC-4267-9B9B-5CC016210A16}" presName="composite" presStyleCnt="0"/>
      <dgm:spPr/>
    </dgm:pt>
    <dgm:pt modelId="{E12BA4B6-91BC-4C6B-BB05-208AB866FA7C}" type="pres">
      <dgm:prSet presAssocID="{1AAFC2FC-D3DC-4267-9B9B-5CC016210A16}" presName="imgShp" presStyleLbl="fgImgPlace1" presStyleIdx="0" presStyleCnt="3" custScaleY="5659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395E38-465A-4144-8219-D28FA70DFBD3}" type="pres">
      <dgm:prSet presAssocID="{1AAFC2FC-D3DC-4267-9B9B-5CC016210A16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96EA2-F65A-4B37-8E9A-D62D94EA6E21}" type="pres">
      <dgm:prSet presAssocID="{AD18B3BE-7B44-4733-87C0-D15308248838}" presName="spacing" presStyleCnt="0"/>
      <dgm:spPr/>
    </dgm:pt>
    <dgm:pt modelId="{FAF48194-6E4A-4487-B8BE-7A7771848342}" type="pres">
      <dgm:prSet presAssocID="{E6AC357E-59EA-4EB3-AAD3-A6E266DDE9F4}" presName="composite" presStyleCnt="0"/>
      <dgm:spPr/>
    </dgm:pt>
    <dgm:pt modelId="{105C3CC4-BC27-4090-8AE5-705D8F5A571D}" type="pres">
      <dgm:prSet presAssocID="{E6AC357E-59EA-4EB3-AAD3-A6E266DDE9F4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99B30BA-2B1E-4CC8-BB49-4644359F9DF9}" type="pres">
      <dgm:prSet presAssocID="{E6AC357E-59EA-4EB3-AAD3-A6E266DDE9F4}" presName="txShp" presStyleLbl="node1" presStyleIdx="1" presStyleCnt="3" custLinFactNeighborX="-516" custLinFactNeighborY="-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47047-2415-4C8E-BAAF-544B634524D0}" type="pres">
      <dgm:prSet presAssocID="{F902F739-5F08-4ECA-A8B0-69CD36BE0575}" presName="spacing" presStyleCnt="0"/>
      <dgm:spPr/>
    </dgm:pt>
    <dgm:pt modelId="{E2BF3FC3-FF68-4A44-BB8A-0E772936B7BB}" type="pres">
      <dgm:prSet presAssocID="{175DD6F7-2ACA-4ECA-8970-A378E3EFB5F5}" presName="composite" presStyleCnt="0"/>
      <dgm:spPr/>
    </dgm:pt>
    <dgm:pt modelId="{5EC6D1CF-25BD-4121-B03E-52E7B6A21422}" type="pres">
      <dgm:prSet presAssocID="{175DD6F7-2ACA-4ECA-8970-A378E3EFB5F5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4DDA787-1D92-4401-981F-6620141C0C2A}" type="pres">
      <dgm:prSet presAssocID="{175DD6F7-2ACA-4ECA-8970-A378E3EFB5F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32F6C3-43DB-40FC-95B3-926DCDC170A5}" srcId="{C1613CFF-31E5-40BA-8A9D-42C2F300E976}" destId="{E6AC357E-59EA-4EB3-AAD3-A6E266DDE9F4}" srcOrd="1" destOrd="0" parTransId="{C4E0D08B-7AD8-410A-9DB6-D4C8881FABF7}" sibTransId="{F902F739-5F08-4ECA-A8B0-69CD36BE0575}"/>
    <dgm:cxn modelId="{F5B3DD6C-5E29-4DD9-9424-1F7D298BA4AF}" srcId="{C1613CFF-31E5-40BA-8A9D-42C2F300E976}" destId="{1AAFC2FC-D3DC-4267-9B9B-5CC016210A16}" srcOrd="0" destOrd="0" parTransId="{BB40414C-298E-42E4-86EF-4F1E4F1AFE69}" sibTransId="{AD18B3BE-7B44-4733-87C0-D15308248838}"/>
    <dgm:cxn modelId="{004BE517-D364-40B7-A772-0FCBDDD198A2}" type="presOf" srcId="{C1613CFF-31E5-40BA-8A9D-42C2F300E976}" destId="{DEC738E0-F0BD-46C8-9377-BFE5CC97DFCF}" srcOrd="0" destOrd="0" presId="urn:microsoft.com/office/officeart/2005/8/layout/vList3"/>
    <dgm:cxn modelId="{D611D657-7DC8-4529-9388-B72F847173E2}" type="presOf" srcId="{175DD6F7-2ACA-4ECA-8970-A378E3EFB5F5}" destId="{D4DDA787-1D92-4401-981F-6620141C0C2A}" srcOrd="0" destOrd="0" presId="urn:microsoft.com/office/officeart/2005/8/layout/vList3"/>
    <dgm:cxn modelId="{559CDA92-2921-4411-8180-30BCF8720999}" srcId="{C1613CFF-31E5-40BA-8A9D-42C2F300E976}" destId="{175DD6F7-2ACA-4ECA-8970-A378E3EFB5F5}" srcOrd="2" destOrd="0" parTransId="{EB9F4404-8D91-4F4E-9183-C5A8412D4757}" sibTransId="{6545BB5E-0B1C-441E-A812-0FFF474FCD32}"/>
    <dgm:cxn modelId="{9DE9B203-88CA-4F28-954D-7AEB4D08EAA6}" type="presOf" srcId="{1AAFC2FC-D3DC-4267-9B9B-5CC016210A16}" destId="{97395E38-465A-4144-8219-D28FA70DFBD3}" srcOrd="0" destOrd="0" presId="urn:microsoft.com/office/officeart/2005/8/layout/vList3"/>
    <dgm:cxn modelId="{8C11D86E-6F66-4BB7-92BB-364E9E2A367E}" type="presOf" srcId="{E6AC357E-59EA-4EB3-AAD3-A6E266DDE9F4}" destId="{499B30BA-2B1E-4CC8-BB49-4644359F9DF9}" srcOrd="0" destOrd="0" presId="urn:microsoft.com/office/officeart/2005/8/layout/vList3"/>
    <dgm:cxn modelId="{A575AC9F-981C-46ED-8BDF-B71F17191FA1}" type="presParOf" srcId="{DEC738E0-F0BD-46C8-9377-BFE5CC97DFCF}" destId="{9414876C-E81A-4D8C-A07D-CF314E9096A6}" srcOrd="0" destOrd="0" presId="urn:microsoft.com/office/officeart/2005/8/layout/vList3"/>
    <dgm:cxn modelId="{6932E1BC-74CD-4444-B816-DE77238CF99A}" type="presParOf" srcId="{9414876C-E81A-4D8C-A07D-CF314E9096A6}" destId="{E12BA4B6-91BC-4C6B-BB05-208AB866FA7C}" srcOrd="0" destOrd="0" presId="urn:microsoft.com/office/officeart/2005/8/layout/vList3"/>
    <dgm:cxn modelId="{DCCCFEE2-EE3C-438C-86FF-C8269F6F867F}" type="presParOf" srcId="{9414876C-E81A-4D8C-A07D-CF314E9096A6}" destId="{97395E38-465A-4144-8219-D28FA70DFBD3}" srcOrd="1" destOrd="0" presId="urn:microsoft.com/office/officeart/2005/8/layout/vList3"/>
    <dgm:cxn modelId="{AC1D3F79-FBF9-4B35-9364-C4C0661F8055}" type="presParOf" srcId="{DEC738E0-F0BD-46C8-9377-BFE5CC97DFCF}" destId="{5DC96EA2-F65A-4B37-8E9A-D62D94EA6E21}" srcOrd="1" destOrd="0" presId="urn:microsoft.com/office/officeart/2005/8/layout/vList3"/>
    <dgm:cxn modelId="{8F14479D-58D9-448D-8722-5ADDC6BC2244}" type="presParOf" srcId="{DEC738E0-F0BD-46C8-9377-BFE5CC97DFCF}" destId="{FAF48194-6E4A-4487-B8BE-7A7771848342}" srcOrd="2" destOrd="0" presId="urn:microsoft.com/office/officeart/2005/8/layout/vList3"/>
    <dgm:cxn modelId="{9E8EF4BF-E1BF-4AAE-B4D0-DE569153AE1F}" type="presParOf" srcId="{FAF48194-6E4A-4487-B8BE-7A7771848342}" destId="{105C3CC4-BC27-4090-8AE5-705D8F5A571D}" srcOrd="0" destOrd="0" presId="urn:microsoft.com/office/officeart/2005/8/layout/vList3"/>
    <dgm:cxn modelId="{5411B04B-7779-4B51-8097-7FCFD1E4BE20}" type="presParOf" srcId="{FAF48194-6E4A-4487-B8BE-7A7771848342}" destId="{499B30BA-2B1E-4CC8-BB49-4644359F9DF9}" srcOrd="1" destOrd="0" presId="urn:microsoft.com/office/officeart/2005/8/layout/vList3"/>
    <dgm:cxn modelId="{A3B84904-829C-4FB7-B15D-7D15F426777A}" type="presParOf" srcId="{DEC738E0-F0BD-46C8-9377-BFE5CC97DFCF}" destId="{4D447047-2415-4C8E-BAAF-544B634524D0}" srcOrd="3" destOrd="0" presId="urn:microsoft.com/office/officeart/2005/8/layout/vList3"/>
    <dgm:cxn modelId="{44D7C479-C6B3-43C3-8066-961CA28FEECA}" type="presParOf" srcId="{DEC738E0-F0BD-46C8-9377-BFE5CC97DFCF}" destId="{E2BF3FC3-FF68-4A44-BB8A-0E772936B7BB}" srcOrd="4" destOrd="0" presId="urn:microsoft.com/office/officeart/2005/8/layout/vList3"/>
    <dgm:cxn modelId="{74CAA42C-58BE-4A04-AEDD-8A752FBD6B23}" type="presParOf" srcId="{E2BF3FC3-FF68-4A44-BB8A-0E772936B7BB}" destId="{5EC6D1CF-25BD-4121-B03E-52E7B6A21422}" srcOrd="0" destOrd="0" presId="urn:microsoft.com/office/officeart/2005/8/layout/vList3"/>
    <dgm:cxn modelId="{129E1381-B931-4F36-8DDE-F4207EAF07B5}" type="presParOf" srcId="{E2BF3FC3-FF68-4A44-BB8A-0E772936B7BB}" destId="{D4DDA787-1D92-4401-981F-6620141C0C2A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C32E38-0B07-464D-BC12-7F3DF7C9D98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F2B96F-8619-40EB-A3CD-F3F7499B932B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4E922E26-1565-4A5A-9331-04116B225D8B}" type="parTrans" cxnId="{EBBFF798-9B8C-4C61-ADF3-70E4AC127CA0}">
      <dgm:prSet/>
      <dgm:spPr/>
      <dgm:t>
        <a:bodyPr/>
        <a:lstStyle/>
        <a:p>
          <a:endParaRPr lang="ru-RU"/>
        </a:p>
      </dgm:t>
    </dgm:pt>
    <dgm:pt modelId="{68F1E9AE-B63D-4B22-A63B-756F09990F48}" type="sibTrans" cxnId="{EBBFF798-9B8C-4C61-ADF3-70E4AC127CA0}">
      <dgm:prSet/>
      <dgm:spPr/>
      <dgm:t>
        <a:bodyPr/>
        <a:lstStyle/>
        <a:p>
          <a:endParaRPr lang="ru-RU"/>
        </a:p>
      </dgm:t>
    </dgm:pt>
    <dgm:pt modelId="{9158168E-2062-4781-9FC5-D45705B2AC8F}">
      <dgm:prSet phldrT="[Текст]"/>
      <dgm:spPr/>
      <dgm:t>
        <a:bodyPr/>
        <a:lstStyle/>
        <a:p>
          <a:pPr algn="l"/>
          <a:r>
            <a:rPr lang="ru-RU" dirty="0" smtClean="0"/>
            <a:t>выделяется общая цель деятельности, которая разбивается на несколько подзадач, решение которых позволит достичь необходимого результата</a:t>
          </a:r>
          <a:endParaRPr lang="ru-RU" dirty="0"/>
        </a:p>
      </dgm:t>
    </dgm:pt>
    <dgm:pt modelId="{BED0F38C-A7F9-4E3F-B62D-C9E6E2B8B60D}" type="parTrans" cxnId="{883EB3D9-771E-4EB6-ACD1-234B804D1210}">
      <dgm:prSet/>
      <dgm:spPr/>
      <dgm:t>
        <a:bodyPr/>
        <a:lstStyle/>
        <a:p>
          <a:endParaRPr lang="ru-RU"/>
        </a:p>
      </dgm:t>
    </dgm:pt>
    <dgm:pt modelId="{8F6E42F3-60B2-4FEE-BD9C-2B1FDCCCDB12}" type="sibTrans" cxnId="{883EB3D9-771E-4EB6-ACD1-234B804D1210}">
      <dgm:prSet/>
      <dgm:spPr/>
      <dgm:t>
        <a:bodyPr/>
        <a:lstStyle/>
        <a:p>
          <a:endParaRPr lang="ru-RU"/>
        </a:p>
      </dgm:t>
    </dgm:pt>
    <dgm:pt modelId="{12268E2E-9536-46B0-9C18-6F6A4C164156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5234D3EA-FC47-404D-96BC-668167B467EE}" type="parTrans" cxnId="{3136623A-74AB-4696-BE07-00D776C4666C}">
      <dgm:prSet/>
      <dgm:spPr/>
      <dgm:t>
        <a:bodyPr/>
        <a:lstStyle/>
        <a:p>
          <a:endParaRPr lang="ru-RU"/>
        </a:p>
      </dgm:t>
    </dgm:pt>
    <dgm:pt modelId="{C78E1DF1-415C-45EC-90C5-A96474DEB2AF}" type="sibTrans" cxnId="{3136623A-74AB-4696-BE07-00D776C4666C}">
      <dgm:prSet/>
      <dgm:spPr/>
      <dgm:t>
        <a:bodyPr/>
        <a:lstStyle/>
        <a:p>
          <a:endParaRPr lang="ru-RU"/>
        </a:p>
      </dgm:t>
    </dgm:pt>
    <dgm:pt modelId="{53B518A8-34CB-4327-A04F-81F59680DBB9}">
      <dgm:prSet phldrT="[Текст]"/>
      <dgm:spPr/>
      <dgm:t>
        <a:bodyPr/>
        <a:lstStyle/>
        <a:p>
          <a:r>
            <a:rPr lang="ru-RU" dirty="0" smtClean="0"/>
            <a:t>соответственно задаче подбирается необходимое содержание работы для участников; </a:t>
          </a:r>
          <a:endParaRPr lang="ru-RU" dirty="0"/>
        </a:p>
      </dgm:t>
    </dgm:pt>
    <dgm:pt modelId="{915BBD0D-400F-4D39-9D36-1C89CC029DEB}" type="parTrans" cxnId="{9B0B0574-1D69-48D6-8040-599E82415924}">
      <dgm:prSet/>
      <dgm:spPr/>
      <dgm:t>
        <a:bodyPr/>
        <a:lstStyle/>
        <a:p>
          <a:endParaRPr lang="ru-RU"/>
        </a:p>
      </dgm:t>
    </dgm:pt>
    <dgm:pt modelId="{D62DE1A4-3126-4712-971E-9FD85A117635}" type="sibTrans" cxnId="{9B0B0574-1D69-48D6-8040-599E82415924}">
      <dgm:prSet/>
      <dgm:spPr/>
      <dgm:t>
        <a:bodyPr/>
        <a:lstStyle/>
        <a:p>
          <a:endParaRPr lang="ru-RU"/>
        </a:p>
      </dgm:t>
    </dgm:pt>
    <dgm:pt modelId="{69097D2E-A3E8-487B-969D-359654B9175B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E568577-FF54-4482-AEE2-EC57ABF25E02}" type="parTrans" cxnId="{FAAC124E-1A3B-472B-BFCA-823FDE7F500E}">
      <dgm:prSet/>
      <dgm:spPr/>
      <dgm:t>
        <a:bodyPr/>
        <a:lstStyle/>
        <a:p>
          <a:endParaRPr lang="ru-RU"/>
        </a:p>
      </dgm:t>
    </dgm:pt>
    <dgm:pt modelId="{3CE750EA-98D8-4D15-A244-D42875985E57}" type="sibTrans" cxnId="{FAAC124E-1A3B-472B-BFCA-823FDE7F500E}">
      <dgm:prSet/>
      <dgm:spPr/>
      <dgm:t>
        <a:bodyPr/>
        <a:lstStyle/>
        <a:p>
          <a:endParaRPr lang="ru-RU"/>
        </a:p>
      </dgm:t>
    </dgm:pt>
    <dgm:pt modelId="{0EF99CF9-2A43-4559-8E76-CAF505A5ECE7}">
      <dgm:prSet phldrT="[Текст]"/>
      <dgm:spPr/>
      <dgm:t>
        <a:bodyPr/>
        <a:lstStyle/>
        <a:p>
          <a:r>
            <a:rPr lang="ru-RU" dirty="0" smtClean="0"/>
            <a:t>организуется несколько «станций», каждая из них имеет независимое задание по своей содержательной части и атрибутам выполнения работы</a:t>
          </a:r>
          <a:endParaRPr lang="ru-RU" dirty="0"/>
        </a:p>
      </dgm:t>
    </dgm:pt>
    <dgm:pt modelId="{F8A2ED1A-1E75-4581-99A5-5BB7ED659D26}" type="parTrans" cxnId="{3C937D14-4327-4248-81FF-5259A19292D5}">
      <dgm:prSet/>
      <dgm:spPr/>
      <dgm:t>
        <a:bodyPr/>
        <a:lstStyle/>
        <a:p>
          <a:endParaRPr lang="ru-RU"/>
        </a:p>
      </dgm:t>
    </dgm:pt>
    <dgm:pt modelId="{A0FE458E-7495-4A4F-8858-ECDBC4F904B7}" type="sibTrans" cxnId="{3C937D14-4327-4248-81FF-5259A19292D5}">
      <dgm:prSet/>
      <dgm:spPr/>
      <dgm:t>
        <a:bodyPr/>
        <a:lstStyle/>
        <a:p>
          <a:endParaRPr lang="ru-RU"/>
        </a:p>
      </dgm:t>
    </dgm:pt>
    <dgm:pt modelId="{1153E653-BA81-4F6D-92AF-1793802C1602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AD0A00B2-5B66-46DA-9813-0D57D995F74B}" type="parTrans" cxnId="{503ADFE6-38A3-4B55-8CDB-ABCF4F072B04}">
      <dgm:prSet/>
      <dgm:spPr/>
      <dgm:t>
        <a:bodyPr/>
        <a:lstStyle/>
        <a:p>
          <a:endParaRPr lang="ru-RU"/>
        </a:p>
      </dgm:t>
    </dgm:pt>
    <dgm:pt modelId="{EACE7EAC-63F4-4351-869D-6DCC5D6FA02C}" type="sibTrans" cxnId="{503ADFE6-38A3-4B55-8CDB-ABCF4F072B04}">
      <dgm:prSet/>
      <dgm:spPr/>
      <dgm:t>
        <a:bodyPr/>
        <a:lstStyle/>
        <a:p>
          <a:endParaRPr lang="ru-RU"/>
        </a:p>
      </dgm:t>
    </dgm:pt>
    <dgm:pt modelId="{4CD0C6C2-4144-47D2-AC29-F083AABB0681}">
      <dgm:prSet phldrT="[Текст]"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5C26473B-EDB2-49AB-99E1-3F267B268596}" type="parTrans" cxnId="{289AD0C6-D1E3-4096-8113-47FD4935FF98}">
      <dgm:prSet/>
      <dgm:spPr/>
      <dgm:t>
        <a:bodyPr/>
        <a:lstStyle/>
        <a:p>
          <a:endParaRPr lang="ru-RU"/>
        </a:p>
      </dgm:t>
    </dgm:pt>
    <dgm:pt modelId="{BF89A292-AC19-4EB3-BECE-45944A96DF2D}" type="sibTrans" cxnId="{289AD0C6-D1E3-4096-8113-47FD4935FF98}">
      <dgm:prSet/>
      <dgm:spPr/>
      <dgm:t>
        <a:bodyPr/>
        <a:lstStyle/>
        <a:p>
          <a:endParaRPr lang="ru-RU"/>
        </a:p>
      </dgm:t>
    </dgm:pt>
    <dgm:pt modelId="{95E97791-AC78-49B9-AF41-A2EBF06B6509}">
      <dgm:prSet/>
      <dgm:spPr/>
      <dgm:t>
        <a:bodyPr/>
        <a:lstStyle/>
        <a:p>
          <a:r>
            <a:rPr lang="ru-RU" dirty="0" smtClean="0"/>
            <a:t>все участники делятся на команды, команде выдается маршрутный лист, по схеме которого она должна последовательно обойти все станции и выполнить соответствующие задания; </a:t>
          </a:r>
          <a:endParaRPr lang="ru-RU" dirty="0"/>
        </a:p>
      </dgm:t>
    </dgm:pt>
    <dgm:pt modelId="{38233F9C-C5C1-4195-B723-D08B8E932B2F}" type="parTrans" cxnId="{B86FAF8B-552D-4685-8DAF-D9576E35413E}">
      <dgm:prSet/>
      <dgm:spPr/>
    </dgm:pt>
    <dgm:pt modelId="{927AA22B-4136-4D77-98B9-1349BBCEC89E}" type="sibTrans" cxnId="{B86FAF8B-552D-4685-8DAF-D9576E35413E}">
      <dgm:prSet/>
      <dgm:spPr/>
    </dgm:pt>
    <dgm:pt modelId="{0E430EAB-DF7E-4604-9076-ECB70CCA3303}">
      <dgm:prSet/>
      <dgm:spPr/>
      <dgm:t>
        <a:bodyPr/>
        <a:lstStyle/>
        <a:p>
          <a:r>
            <a:rPr lang="ru-RU" dirty="0" smtClean="0"/>
            <a:t> в конце подводится общий итог, участники получают поощрение за успешное выполнение работы и достижение цели, которая была поставлена в самом начале. </a:t>
          </a:r>
          <a:endParaRPr lang="ru-RU" dirty="0"/>
        </a:p>
      </dgm:t>
    </dgm:pt>
    <dgm:pt modelId="{DF450451-D7C5-4D68-A2EE-D42BF6EFA5C3}" type="parTrans" cxnId="{6F8B691E-E1EC-40CD-A76B-FD38189201A4}">
      <dgm:prSet/>
      <dgm:spPr/>
    </dgm:pt>
    <dgm:pt modelId="{C78CE96A-2000-4685-B616-936E2DC0348F}" type="sibTrans" cxnId="{6F8B691E-E1EC-40CD-A76B-FD38189201A4}">
      <dgm:prSet/>
      <dgm:spPr/>
    </dgm:pt>
    <dgm:pt modelId="{E59DDB5C-8786-478A-8AE1-412A264A80DC}" type="pres">
      <dgm:prSet presAssocID="{26C32E38-0B07-464D-BC12-7F3DF7C9D98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930D8D-B4AA-4760-8D32-5FE0F1BA60C9}" type="pres">
      <dgm:prSet presAssocID="{44F2B96F-8619-40EB-A3CD-F3F7499B932B}" presName="composite" presStyleCnt="0"/>
      <dgm:spPr/>
    </dgm:pt>
    <dgm:pt modelId="{B53EEC14-F3AE-4100-BE0A-22575414AD6F}" type="pres">
      <dgm:prSet presAssocID="{44F2B96F-8619-40EB-A3CD-F3F7499B932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37A60E-405D-437F-85F2-2472EB688083}" type="pres">
      <dgm:prSet presAssocID="{44F2B96F-8619-40EB-A3CD-F3F7499B932B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394153-9D35-410E-82E8-1A2623AAEEBA}" type="pres">
      <dgm:prSet presAssocID="{68F1E9AE-B63D-4B22-A63B-756F09990F48}" presName="sp" presStyleCnt="0"/>
      <dgm:spPr/>
    </dgm:pt>
    <dgm:pt modelId="{B57DF921-9DD9-4507-911E-73BCF351CEFA}" type="pres">
      <dgm:prSet presAssocID="{12268E2E-9536-46B0-9C18-6F6A4C164156}" presName="composite" presStyleCnt="0"/>
      <dgm:spPr/>
    </dgm:pt>
    <dgm:pt modelId="{897FB566-F9A9-4211-9747-8B732A1DB13D}" type="pres">
      <dgm:prSet presAssocID="{12268E2E-9536-46B0-9C18-6F6A4C164156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43C7D7-850E-4CF4-9960-E18C8056CBE6}" type="pres">
      <dgm:prSet presAssocID="{12268E2E-9536-46B0-9C18-6F6A4C164156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08B06-FEFB-48EA-83A3-EDFFFE7074E0}" type="pres">
      <dgm:prSet presAssocID="{C78E1DF1-415C-45EC-90C5-A96474DEB2AF}" presName="sp" presStyleCnt="0"/>
      <dgm:spPr/>
    </dgm:pt>
    <dgm:pt modelId="{C057D5C2-DA6D-47BD-93A1-0487B0CC3F4D}" type="pres">
      <dgm:prSet presAssocID="{69097D2E-A3E8-487B-969D-359654B9175B}" presName="composite" presStyleCnt="0"/>
      <dgm:spPr/>
    </dgm:pt>
    <dgm:pt modelId="{99EA983E-D96B-4E21-935E-F4AC8B7C65F7}" type="pres">
      <dgm:prSet presAssocID="{69097D2E-A3E8-487B-969D-359654B9175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D76E9-E342-4062-8820-315F6A928885}" type="pres">
      <dgm:prSet presAssocID="{69097D2E-A3E8-487B-969D-359654B9175B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76376B-431F-4E9E-B6EA-305F0F15D767}" type="pres">
      <dgm:prSet presAssocID="{3CE750EA-98D8-4D15-A244-D42875985E57}" presName="sp" presStyleCnt="0"/>
      <dgm:spPr/>
    </dgm:pt>
    <dgm:pt modelId="{EE71638B-9624-45A8-A464-BD69606CBC8B}" type="pres">
      <dgm:prSet presAssocID="{1153E653-BA81-4F6D-92AF-1793802C1602}" presName="composite" presStyleCnt="0"/>
      <dgm:spPr/>
    </dgm:pt>
    <dgm:pt modelId="{06C48B7C-4C71-4BA2-9BDF-AEBC444CE358}" type="pres">
      <dgm:prSet presAssocID="{1153E653-BA81-4F6D-92AF-1793802C1602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1E780-D3A2-43CE-BF5D-C0A86A77350A}" type="pres">
      <dgm:prSet presAssocID="{1153E653-BA81-4F6D-92AF-1793802C1602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A6F30-C560-4E6B-97C5-2B9754582603}" type="pres">
      <dgm:prSet presAssocID="{EACE7EAC-63F4-4351-869D-6DCC5D6FA02C}" presName="sp" presStyleCnt="0"/>
      <dgm:spPr/>
    </dgm:pt>
    <dgm:pt modelId="{99A64AC8-C4AE-4667-8D33-AB877B2351A8}" type="pres">
      <dgm:prSet presAssocID="{4CD0C6C2-4144-47D2-AC29-F083AABB0681}" presName="composite" presStyleCnt="0"/>
      <dgm:spPr/>
    </dgm:pt>
    <dgm:pt modelId="{101918E5-8CDD-453B-A76D-C20579ACD5DF}" type="pres">
      <dgm:prSet presAssocID="{4CD0C6C2-4144-47D2-AC29-F083AABB0681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B97F4-4977-4CF9-A85E-EAFAD4261638}" type="pres">
      <dgm:prSet presAssocID="{4CD0C6C2-4144-47D2-AC29-F083AABB0681}" presName="descendantText" presStyleLbl="alignAcc1" presStyleIdx="4" presStyleCnt="5" custLinFactNeighborX="280" custLinFactNeighborY="2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36623A-74AB-4696-BE07-00D776C4666C}" srcId="{26C32E38-0B07-464D-BC12-7F3DF7C9D98F}" destId="{12268E2E-9536-46B0-9C18-6F6A4C164156}" srcOrd="1" destOrd="0" parTransId="{5234D3EA-FC47-404D-96BC-668167B467EE}" sibTransId="{C78E1DF1-415C-45EC-90C5-A96474DEB2AF}"/>
    <dgm:cxn modelId="{883EB3D9-771E-4EB6-ACD1-234B804D1210}" srcId="{44F2B96F-8619-40EB-A3CD-F3F7499B932B}" destId="{9158168E-2062-4781-9FC5-D45705B2AC8F}" srcOrd="0" destOrd="0" parTransId="{BED0F38C-A7F9-4E3F-B62D-C9E6E2B8B60D}" sibTransId="{8F6E42F3-60B2-4FEE-BD9C-2B1FDCCCDB12}"/>
    <dgm:cxn modelId="{91D54C6D-C48A-4E52-9481-A244057F6F6D}" type="presOf" srcId="{44F2B96F-8619-40EB-A3CD-F3F7499B932B}" destId="{B53EEC14-F3AE-4100-BE0A-22575414AD6F}" srcOrd="0" destOrd="0" presId="urn:microsoft.com/office/officeart/2005/8/layout/chevron2"/>
    <dgm:cxn modelId="{D3356956-8866-4430-A743-737FEFCE51F2}" type="presOf" srcId="{12268E2E-9536-46B0-9C18-6F6A4C164156}" destId="{897FB566-F9A9-4211-9747-8B732A1DB13D}" srcOrd="0" destOrd="0" presId="urn:microsoft.com/office/officeart/2005/8/layout/chevron2"/>
    <dgm:cxn modelId="{FAAC124E-1A3B-472B-BFCA-823FDE7F500E}" srcId="{26C32E38-0B07-464D-BC12-7F3DF7C9D98F}" destId="{69097D2E-A3E8-487B-969D-359654B9175B}" srcOrd="2" destOrd="0" parTransId="{9E568577-FF54-4482-AEE2-EC57ABF25E02}" sibTransId="{3CE750EA-98D8-4D15-A244-D42875985E57}"/>
    <dgm:cxn modelId="{9B0B0574-1D69-48D6-8040-599E82415924}" srcId="{12268E2E-9536-46B0-9C18-6F6A4C164156}" destId="{53B518A8-34CB-4327-A04F-81F59680DBB9}" srcOrd="0" destOrd="0" parTransId="{915BBD0D-400F-4D39-9D36-1C89CC029DEB}" sibTransId="{D62DE1A4-3126-4712-971E-9FD85A117635}"/>
    <dgm:cxn modelId="{EB8537C8-F1E6-4ADE-A726-2A4984BCFD62}" type="presOf" srcId="{95E97791-AC78-49B9-AF41-A2EBF06B6509}" destId="{1AC1E780-D3A2-43CE-BF5D-C0A86A77350A}" srcOrd="0" destOrd="0" presId="urn:microsoft.com/office/officeart/2005/8/layout/chevron2"/>
    <dgm:cxn modelId="{C81DDA13-4C9A-40B1-B0D4-2C7310CCEF9A}" type="presOf" srcId="{69097D2E-A3E8-487B-969D-359654B9175B}" destId="{99EA983E-D96B-4E21-935E-F4AC8B7C65F7}" srcOrd="0" destOrd="0" presId="urn:microsoft.com/office/officeart/2005/8/layout/chevron2"/>
    <dgm:cxn modelId="{8499DD74-7BD4-48A3-9F8F-0FFB48B4805C}" type="presOf" srcId="{0EF99CF9-2A43-4559-8E76-CAF505A5ECE7}" destId="{A41D76E9-E342-4062-8820-315F6A928885}" srcOrd="0" destOrd="0" presId="urn:microsoft.com/office/officeart/2005/8/layout/chevron2"/>
    <dgm:cxn modelId="{8F91DF42-5896-4B25-A354-293264F35A6D}" type="presOf" srcId="{53B518A8-34CB-4327-A04F-81F59680DBB9}" destId="{4143C7D7-850E-4CF4-9960-E18C8056CBE6}" srcOrd="0" destOrd="0" presId="urn:microsoft.com/office/officeart/2005/8/layout/chevron2"/>
    <dgm:cxn modelId="{8A146012-069F-4C27-A62B-EEF95E592230}" type="presOf" srcId="{1153E653-BA81-4F6D-92AF-1793802C1602}" destId="{06C48B7C-4C71-4BA2-9BDF-AEBC444CE358}" srcOrd="0" destOrd="0" presId="urn:microsoft.com/office/officeart/2005/8/layout/chevron2"/>
    <dgm:cxn modelId="{3EC87DCE-4E58-4A79-9423-70485E25D073}" type="presOf" srcId="{0E430EAB-DF7E-4604-9076-ECB70CCA3303}" destId="{7D2B97F4-4977-4CF9-A85E-EAFAD4261638}" srcOrd="0" destOrd="0" presId="urn:microsoft.com/office/officeart/2005/8/layout/chevron2"/>
    <dgm:cxn modelId="{EBBFF798-9B8C-4C61-ADF3-70E4AC127CA0}" srcId="{26C32E38-0B07-464D-BC12-7F3DF7C9D98F}" destId="{44F2B96F-8619-40EB-A3CD-F3F7499B932B}" srcOrd="0" destOrd="0" parTransId="{4E922E26-1565-4A5A-9331-04116B225D8B}" sibTransId="{68F1E9AE-B63D-4B22-A63B-756F09990F48}"/>
    <dgm:cxn modelId="{B86FAF8B-552D-4685-8DAF-D9576E35413E}" srcId="{1153E653-BA81-4F6D-92AF-1793802C1602}" destId="{95E97791-AC78-49B9-AF41-A2EBF06B6509}" srcOrd="0" destOrd="0" parTransId="{38233F9C-C5C1-4195-B723-D08B8E932B2F}" sibTransId="{927AA22B-4136-4D77-98B9-1349BBCEC89E}"/>
    <dgm:cxn modelId="{8BE9CCDA-4475-4CED-8B14-7EFA6F6B92AD}" type="presOf" srcId="{26C32E38-0B07-464D-BC12-7F3DF7C9D98F}" destId="{E59DDB5C-8786-478A-8AE1-412A264A80DC}" srcOrd="0" destOrd="0" presId="urn:microsoft.com/office/officeart/2005/8/layout/chevron2"/>
    <dgm:cxn modelId="{6F8B691E-E1EC-40CD-A76B-FD38189201A4}" srcId="{4CD0C6C2-4144-47D2-AC29-F083AABB0681}" destId="{0E430EAB-DF7E-4604-9076-ECB70CCA3303}" srcOrd="0" destOrd="0" parTransId="{DF450451-D7C5-4D68-A2EE-D42BF6EFA5C3}" sibTransId="{C78CE96A-2000-4685-B616-936E2DC0348F}"/>
    <dgm:cxn modelId="{503ADFE6-38A3-4B55-8CDB-ABCF4F072B04}" srcId="{26C32E38-0B07-464D-BC12-7F3DF7C9D98F}" destId="{1153E653-BA81-4F6D-92AF-1793802C1602}" srcOrd="3" destOrd="0" parTransId="{AD0A00B2-5B66-46DA-9813-0D57D995F74B}" sibTransId="{EACE7EAC-63F4-4351-869D-6DCC5D6FA02C}"/>
    <dgm:cxn modelId="{289AD0C6-D1E3-4096-8113-47FD4935FF98}" srcId="{26C32E38-0B07-464D-BC12-7F3DF7C9D98F}" destId="{4CD0C6C2-4144-47D2-AC29-F083AABB0681}" srcOrd="4" destOrd="0" parTransId="{5C26473B-EDB2-49AB-99E1-3F267B268596}" sibTransId="{BF89A292-AC19-4EB3-BECE-45944A96DF2D}"/>
    <dgm:cxn modelId="{D6A1EC2B-51F7-44A1-9D96-9B66820698B8}" type="presOf" srcId="{4CD0C6C2-4144-47D2-AC29-F083AABB0681}" destId="{101918E5-8CDD-453B-A76D-C20579ACD5DF}" srcOrd="0" destOrd="0" presId="urn:microsoft.com/office/officeart/2005/8/layout/chevron2"/>
    <dgm:cxn modelId="{3C937D14-4327-4248-81FF-5259A19292D5}" srcId="{69097D2E-A3E8-487B-969D-359654B9175B}" destId="{0EF99CF9-2A43-4559-8E76-CAF505A5ECE7}" srcOrd="0" destOrd="0" parTransId="{F8A2ED1A-1E75-4581-99A5-5BB7ED659D26}" sibTransId="{A0FE458E-7495-4A4F-8858-ECDBC4F904B7}"/>
    <dgm:cxn modelId="{824D54A2-1995-4D5D-99AB-BB7BF909559B}" type="presOf" srcId="{9158168E-2062-4781-9FC5-D45705B2AC8F}" destId="{7737A60E-405D-437F-85F2-2472EB688083}" srcOrd="0" destOrd="0" presId="urn:microsoft.com/office/officeart/2005/8/layout/chevron2"/>
    <dgm:cxn modelId="{76593D40-204E-4A79-AFF8-9CCB3E5AB7B7}" type="presParOf" srcId="{E59DDB5C-8786-478A-8AE1-412A264A80DC}" destId="{16930D8D-B4AA-4760-8D32-5FE0F1BA60C9}" srcOrd="0" destOrd="0" presId="urn:microsoft.com/office/officeart/2005/8/layout/chevron2"/>
    <dgm:cxn modelId="{85D286CC-1031-4B0C-9527-24D18664E741}" type="presParOf" srcId="{16930D8D-B4AA-4760-8D32-5FE0F1BA60C9}" destId="{B53EEC14-F3AE-4100-BE0A-22575414AD6F}" srcOrd="0" destOrd="0" presId="urn:microsoft.com/office/officeart/2005/8/layout/chevron2"/>
    <dgm:cxn modelId="{24AED1E3-85F2-4A5B-BD96-65960FF4D142}" type="presParOf" srcId="{16930D8D-B4AA-4760-8D32-5FE0F1BA60C9}" destId="{7737A60E-405D-437F-85F2-2472EB688083}" srcOrd="1" destOrd="0" presId="urn:microsoft.com/office/officeart/2005/8/layout/chevron2"/>
    <dgm:cxn modelId="{8620A4AC-FFA0-420D-A134-A9A9FD69A9C4}" type="presParOf" srcId="{E59DDB5C-8786-478A-8AE1-412A264A80DC}" destId="{9F394153-9D35-410E-82E8-1A2623AAEEBA}" srcOrd="1" destOrd="0" presId="urn:microsoft.com/office/officeart/2005/8/layout/chevron2"/>
    <dgm:cxn modelId="{FBD62FE2-AAA4-40DF-876F-767DBF2EDA9F}" type="presParOf" srcId="{E59DDB5C-8786-478A-8AE1-412A264A80DC}" destId="{B57DF921-9DD9-4507-911E-73BCF351CEFA}" srcOrd="2" destOrd="0" presId="urn:microsoft.com/office/officeart/2005/8/layout/chevron2"/>
    <dgm:cxn modelId="{2F900F8C-F120-4583-8650-85ADE3AF0BF5}" type="presParOf" srcId="{B57DF921-9DD9-4507-911E-73BCF351CEFA}" destId="{897FB566-F9A9-4211-9747-8B732A1DB13D}" srcOrd="0" destOrd="0" presId="urn:microsoft.com/office/officeart/2005/8/layout/chevron2"/>
    <dgm:cxn modelId="{5A6DBFCC-722C-4BD7-9E37-12F1B10D5738}" type="presParOf" srcId="{B57DF921-9DD9-4507-911E-73BCF351CEFA}" destId="{4143C7D7-850E-4CF4-9960-E18C8056CBE6}" srcOrd="1" destOrd="0" presId="urn:microsoft.com/office/officeart/2005/8/layout/chevron2"/>
    <dgm:cxn modelId="{C78BC0E7-48A9-4B3E-8D92-A3D62F7C859B}" type="presParOf" srcId="{E59DDB5C-8786-478A-8AE1-412A264A80DC}" destId="{35208B06-FEFB-48EA-83A3-EDFFFE7074E0}" srcOrd="3" destOrd="0" presId="urn:microsoft.com/office/officeart/2005/8/layout/chevron2"/>
    <dgm:cxn modelId="{F78B7405-3FD0-42FB-B1FA-349B7DFF183E}" type="presParOf" srcId="{E59DDB5C-8786-478A-8AE1-412A264A80DC}" destId="{C057D5C2-DA6D-47BD-93A1-0487B0CC3F4D}" srcOrd="4" destOrd="0" presId="urn:microsoft.com/office/officeart/2005/8/layout/chevron2"/>
    <dgm:cxn modelId="{1D207A11-B8C7-4DD0-B86F-20C55B423462}" type="presParOf" srcId="{C057D5C2-DA6D-47BD-93A1-0487B0CC3F4D}" destId="{99EA983E-D96B-4E21-935E-F4AC8B7C65F7}" srcOrd="0" destOrd="0" presId="urn:microsoft.com/office/officeart/2005/8/layout/chevron2"/>
    <dgm:cxn modelId="{E26B6294-01B9-44AF-879F-206ED2C96C19}" type="presParOf" srcId="{C057D5C2-DA6D-47BD-93A1-0487B0CC3F4D}" destId="{A41D76E9-E342-4062-8820-315F6A928885}" srcOrd="1" destOrd="0" presId="urn:microsoft.com/office/officeart/2005/8/layout/chevron2"/>
    <dgm:cxn modelId="{FAEB8F69-5A71-43F0-A519-C403A0ED6549}" type="presParOf" srcId="{E59DDB5C-8786-478A-8AE1-412A264A80DC}" destId="{FB76376B-431F-4E9E-B6EA-305F0F15D767}" srcOrd="5" destOrd="0" presId="urn:microsoft.com/office/officeart/2005/8/layout/chevron2"/>
    <dgm:cxn modelId="{A7D01C3A-4A83-4A64-804E-8BEF0188E427}" type="presParOf" srcId="{E59DDB5C-8786-478A-8AE1-412A264A80DC}" destId="{EE71638B-9624-45A8-A464-BD69606CBC8B}" srcOrd="6" destOrd="0" presId="urn:microsoft.com/office/officeart/2005/8/layout/chevron2"/>
    <dgm:cxn modelId="{01079AC4-CF09-4F66-9E10-A9EAB8E8DACC}" type="presParOf" srcId="{EE71638B-9624-45A8-A464-BD69606CBC8B}" destId="{06C48B7C-4C71-4BA2-9BDF-AEBC444CE358}" srcOrd="0" destOrd="0" presId="urn:microsoft.com/office/officeart/2005/8/layout/chevron2"/>
    <dgm:cxn modelId="{6CDBA199-2A20-473C-B4A3-90AE83F9BABA}" type="presParOf" srcId="{EE71638B-9624-45A8-A464-BD69606CBC8B}" destId="{1AC1E780-D3A2-43CE-BF5D-C0A86A77350A}" srcOrd="1" destOrd="0" presId="urn:microsoft.com/office/officeart/2005/8/layout/chevron2"/>
    <dgm:cxn modelId="{59986005-6944-404E-BC8E-69AB96FD1A90}" type="presParOf" srcId="{E59DDB5C-8786-478A-8AE1-412A264A80DC}" destId="{167A6F30-C560-4E6B-97C5-2B9754582603}" srcOrd="7" destOrd="0" presId="urn:microsoft.com/office/officeart/2005/8/layout/chevron2"/>
    <dgm:cxn modelId="{E1FC3FC0-3378-49F5-8A18-12A0D5917ABC}" type="presParOf" srcId="{E59DDB5C-8786-478A-8AE1-412A264A80DC}" destId="{99A64AC8-C4AE-4667-8D33-AB877B2351A8}" srcOrd="8" destOrd="0" presId="urn:microsoft.com/office/officeart/2005/8/layout/chevron2"/>
    <dgm:cxn modelId="{3DF5643A-E235-4EC0-8B9F-2CCB8C57E2A4}" type="presParOf" srcId="{99A64AC8-C4AE-4667-8D33-AB877B2351A8}" destId="{101918E5-8CDD-453B-A76D-C20579ACD5DF}" srcOrd="0" destOrd="0" presId="urn:microsoft.com/office/officeart/2005/8/layout/chevron2"/>
    <dgm:cxn modelId="{90AE921E-5BE1-4C35-A326-A01AC811AB90}" type="presParOf" srcId="{99A64AC8-C4AE-4667-8D33-AB877B2351A8}" destId="{7D2B97F4-4977-4CF9-A85E-EAFAD4261638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0" y="533400"/>
            <a:ext cx="5424268" cy="2868168"/>
          </a:xfrm>
        </p:spPr>
        <p:txBody>
          <a:bodyPr/>
          <a:lstStyle/>
          <a:p>
            <a:pPr algn="l"/>
            <a:r>
              <a:rPr lang="ru-RU" dirty="0" smtClean="0"/>
              <a:t>«Воспитание толерантности </a:t>
            </a:r>
            <a:br>
              <a:rPr lang="ru-RU" dirty="0" smtClean="0"/>
            </a:br>
            <a:r>
              <a:rPr lang="ru-RU" dirty="0" smtClean="0"/>
              <a:t>у дошкольников»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Подготовила: Скидан Н.М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реализации Программы: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Концерты народного искусства.</a:t>
            </a:r>
          </a:p>
          <a:p>
            <a:endParaRPr lang="ru-RU" sz="2400" dirty="0"/>
          </a:p>
        </p:txBody>
      </p:sp>
      <p:pic>
        <p:nvPicPr>
          <p:cNvPr id="4" name="Рисунок 3" descr="maxresdefault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2209800"/>
            <a:ext cx="3200000" cy="1800000"/>
          </a:xfrm>
          <a:prstGeom prst="rect">
            <a:avLst/>
          </a:prstGeom>
        </p:spPr>
      </p:pic>
      <p:pic>
        <p:nvPicPr>
          <p:cNvPr id="5" name="Рисунок 4" descr="maxresdefault (3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2400" y="2209800"/>
            <a:ext cx="3206250" cy="1800000"/>
          </a:xfrm>
          <a:prstGeom prst="rect">
            <a:avLst/>
          </a:prstGeom>
        </p:spPr>
      </p:pic>
      <p:pic>
        <p:nvPicPr>
          <p:cNvPr id="6" name="Рисунок 5" descr="maxresdefault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" y="4419600"/>
            <a:ext cx="3200000" cy="1800000"/>
          </a:xfrm>
          <a:prstGeom prst="rect">
            <a:avLst/>
          </a:prstGeom>
        </p:spPr>
      </p:pic>
      <p:pic>
        <p:nvPicPr>
          <p:cNvPr id="7" name="Рисунок 6" descr="maxresdefault (5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62400" y="4419600"/>
            <a:ext cx="3200000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метод педагогическая вертушка </a:t>
            </a:r>
            <a:br>
              <a:rPr lang="ru-RU" sz="2800" dirty="0" smtClean="0"/>
            </a:br>
            <a:r>
              <a:rPr lang="ru-RU" sz="2800" dirty="0" smtClean="0"/>
              <a:t>«В гости к разным народам»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	Педагогическая вертушка является игровым интерактивным методом обучения, в современное время наиболее часто используемым в тренингах по формированию каких-либо умений, когда в ограниченный по времени период требуется достичь максимально эффективного результата. </a:t>
            </a:r>
            <a:endParaRPr lang="ru-RU" sz="2400" dirty="0"/>
          </a:p>
        </p:txBody>
      </p:sp>
      <p:pic>
        <p:nvPicPr>
          <p:cNvPr id="5" name="Рисунок 4" descr="creativedonor04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47800" y="4267200"/>
            <a:ext cx="5791200" cy="2413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Схема организации и процедура проведения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Экспозиция «мордовский народ»</a:t>
            </a:r>
            <a:endParaRPr lang="ru-RU" sz="3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6727" y="1609725"/>
            <a:ext cx="7219945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Экспозиция «Башкирская юрта»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524000"/>
            <a:ext cx="7239000" cy="433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Экспозиция «татарский народ»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7239000" cy="483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81000" y="228600"/>
            <a:ext cx="7239000" cy="484663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/>
              <a:t>По окончании вертушки в группе педагогом проводится беседа с детьми о том, как похожи все, казалось бы, очень разные народы между собой и что такое добросердечие и гостеприимство.</a:t>
            </a:r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362200"/>
            <a:ext cx="59626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66800" y="6019800"/>
            <a:ext cx="5692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Дружный многонациональный педагогический коллектив</a:t>
            </a: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81000" y="228600"/>
            <a:ext cx="7239000" cy="2590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«Толерантность – это искусство жить в мире непохожих людей и идей».</a:t>
            </a:r>
          </a:p>
          <a:p>
            <a:pPr algn="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А. </a:t>
            </a:r>
            <a:r>
              <a:rPr lang="ru-RU" sz="3200" b="1" dirty="0" err="1" smtClean="0">
                <a:solidFill>
                  <a:srgbClr val="FF0000"/>
                </a:solidFill>
              </a:rPr>
              <a:t>Асмолов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fbb0ae1223b6e8cbc976906fe2fccc21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09600" y="2971800"/>
            <a:ext cx="71628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Основные виды  толерантности в старшем дошкольном возрасте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k389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38800" y="3200400"/>
            <a:ext cx="2274570" cy="3429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Воспиание</a:t>
            </a:r>
            <a:r>
              <a:rPr lang="ru-RU" sz="3200" dirty="0" smtClean="0"/>
              <a:t> </a:t>
            </a:r>
            <a:r>
              <a:rPr lang="ru-RU" sz="3200" dirty="0" err="1" smtClean="0"/>
              <a:t>этнотолерантности</a:t>
            </a:r>
            <a:r>
              <a:rPr lang="ru-RU" sz="3200" dirty="0" smtClean="0"/>
              <a:t> в программе «Дорогою добра».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Блок «Родная страна», </a:t>
            </a:r>
          </a:p>
          <a:p>
            <a:endParaRPr lang="ru-RU" dirty="0" smtClean="0"/>
          </a:p>
          <a:p>
            <a:r>
              <a:rPr lang="ru-RU" dirty="0" smtClean="0"/>
              <a:t>Блок «Русская традиционная культура», </a:t>
            </a:r>
          </a:p>
          <a:p>
            <a:endParaRPr lang="ru-RU" dirty="0" smtClean="0"/>
          </a:p>
          <a:p>
            <a:r>
              <a:rPr lang="ru-RU" dirty="0" smtClean="0"/>
              <a:t>Блок«Культура других народов»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1200" y="381000"/>
            <a:ext cx="4348163" cy="631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реализации Программы: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Театрализованные представления: два направления использования: как иллюстрация содержания работы и как форма социального взаимодействия.</a:t>
            </a:r>
          </a:p>
          <a:p>
            <a:endParaRPr lang="ru-RU" dirty="0"/>
          </a:p>
        </p:txBody>
      </p:sp>
      <p:pic>
        <p:nvPicPr>
          <p:cNvPr id="4" name="Рисунок 3" descr="1bf41ede17e6236f11bf9b37a404813f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" y="3352800"/>
            <a:ext cx="3556000" cy="2667000"/>
          </a:xfrm>
          <a:prstGeom prst="rect">
            <a:avLst/>
          </a:prstGeom>
        </p:spPr>
      </p:pic>
      <p:pic>
        <p:nvPicPr>
          <p:cNvPr id="6" name="Рисунок 5" descr="detsad-326978-151730078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67200" y="3387726"/>
            <a:ext cx="36576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реализации Программы: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Сюжетно-ролевые игры.</a:t>
            </a:r>
          </a:p>
          <a:p>
            <a:endParaRPr lang="ru-RU" dirty="0"/>
          </a:p>
        </p:txBody>
      </p:sp>
      <p:pic>
        <p:nvPicPr>
          <p:cNvPr id="4" name="Рисунок 3" descr="detsad-303808-14401798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" y="2133600"/>
            <a:ext cx="4101881" cy="3071812"/>
          </a:xfrm>
          <a:prstGeom prst="rect">
            <a:avLst/>
          </a:prstGeom>
        </p:spPr>
      </p:pic>
      <p:pic>
        <p:nvPicPr>
          <p:cNvPr id="5" name="Рисунок 4" descr="IMG_20190215_160809-1024x7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62400" y="3429000"/>
            <a:ext cx="39624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ad-25285-145561977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038600" y="3505200"/>
            <a:ext cx="4038600" cy="28622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реализации Программы: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Другие игры: игры-занятия, народная игра, подвижная.</a:t>
            </a:r>
          </a:p>
          <a:p>
            <a:endParaRPr lang="ru-RU" dirty="0"/>
          </a:p>
        </p:txBody>
      </p:sp>
      <p:pic>
        <p:nvPicPr>
          <p:cNvPr id="4" name="Рисунок 3" descr="23b7ae34995a67628d5b780f4d710110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2590800"/>
            <a:ext cx="3805238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реализации Программы: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Моделирование проблемных ситуации,  кейс ситуации. </a:t>
            </a:r>
            <a:endParaRPr lang="ru-RU" sz="24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1" y="2362200"/>
            <a:ext cx="2743200" cy="202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9f15887b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19400" y="3200400"/>
            <a:ext cx="2895600" cy="2362200"/>
          </a:xfrm>
          <a:prstGeom prst="rect">
            <a:avLst/>
          </a:prstGeom>
        </p:spPr>
      </p:pic>
      <p:pic>
        <p:nvPicPr>
          <p:cNvPr id="6" name="Рисунок 5" descr="5122916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81600" y="4191000"/>
            <a:ext cx="28956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реализации Программы: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Экскурсии, целевые прогулки.</a:t>
            </a:r>
          </a:p>
          <a:p>
            <a:endParaRPr lang="ru-RU" dirty="0"/>
          </a:p>
        </p:txBody>
      </p:sp>
      <p:pic>
        <p:nvPicPr>
          <p:cNvPr id="4" name="Рисунок 3" descr="721684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14400" y="2209800"/>
            <a:ext cx="2700000" cy="1800000"/>
          </a:xfrm>
          <a:prstGeom prst="rect">
            <a:avLst/>
          </a:prstGeom>
        </p:spPr>
      </p:pic>
      <p:pic>
        <p:nvPicPr>
          <p:cNvPr id="5" name="Рисунок 4" descr="DSC_168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43400" y="2209800"/>
            <a:ext cx="2717647" cy="1800000"/>
          </a:xfrm>
          <a:prstGeom prst="rect">
            <a:avLst/>
          </a:prstGeom>
        </p:spPr>
      </p:pic>
      <p:pic>
        <p:nvPicPr>
          <p:cNvPr id="6" name="Рисунок 5" descr="image_image_14622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14400" y="4343400"/>
            <a:ext cx="2698682" cy="1800000"/>
          </a:xfrm>
          <a:prstGeom prst="rect">
            <a:avLst/>
          </a:prstGeom>
        </p:spPr>
      </p:pic>
      <p:pic>
        <p:nvPicPr>
          <p:cNvPr id="7" name="Рисунок 6" descr="IMG-20191023-WA0011.jpg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43400" y="4343400"/>
            <a:ext cx="2700000" cy="1800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761</TotalTime>
  <Words>253</Words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«Воспитание толерантности  у дошкольников»</vt:lpstr>
      <vt:lpstr>Основные виды  толерантности в старшем дошкольном возрасте</vt:lpstr>
      <vt:lpstr>Воспиание этнотолерантности в программе «Дорогою добра». </vt:lpstr>
      <vt:lpstr>Слайд 4</vt:lpstr>
      <vt:lpstr>Формы реализации Программы: </vt:lpstr>
      <vt:lpstr>Формы реализации Программы: </vt:lpstr>
      <vt:lpstr>Формы реализации Программы: </vt:lpstr>
      <vt:lpstr>Формы реализации Программы: </vt:lpstr>
      <vt:lpstr>Формы реализации Программы: </vt:lpstr>
      <vt:lpstr>Формы реализации Программы: </vt:lpstr>
      <vt:lpstr>метод педагогическая вертушка  «В гости к разным народам»</vt:lpstr>
      <vt:lpstr>Схема организации и процедура проведения </vt:lpstr>
      <vt:lpstr>Экспозиция «мордовский народ»</vt:lpstr>
      <vt:lpstr>Экспозиция «Башкирская юрта»</vt:lpstr>
      <vt:lpstr>Экспозиция «татарский народ»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«Воспитание толерантности  у дошкольников»</dc:title>
  <dc:creator>Наталья</dc:creator>
  <cp:lastModifiedBy>user</cp:lastModifiedBy>
  <cp:revision>69</cp:revision>
  <dcterms:created xsi:type="dcterms:W3CDTF">2022-12-11T16:05:59Z</dcterms:created>
  <dcterms:modified xsi:type="dcterms:W3CDTF">2023-02-05T17:25:01Z</dcterms:modified>
</cp:coreProperties>
</file>