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8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5173" y="1052736"/>
            <a:ext cx="4572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Воспоминания вдовы участника войны: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Червоткиной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Ольги Ивановны.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51173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>
                <a:srgbClr val="90C226"/>
              </a:buClr>
              <a:buSzPct val="80000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lvl="0" algn="r">
              <a:buClr>
                <a:srgbClr val="90C226"/>
              </a:buClr>
              <a:buSzPct val="80000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первой категории</a:t>
            </a:r>
          </a:p>
          <a:p>
            <a:pPr lvl="0" algn="r">
              <a:buClr>
                <a:srgbClr val="90C226"/>
              </a:buClr>
              <a:buSzPct val="80000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МАДОУ детского сада «Буратино» п. Пруды</a:t>
            </a:r>
          </a:p>
          <a:p>
            <a:pPr lvl="0" algn="r">
              <a:buClr>
                <a:srgbClr val="90C226"/>
              </a:buClr>
              <a:buSzPct val="80000"/>
            </a:pP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Червоткина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Надежда Владимировна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:\Заметка Войны хватило на всех\P10303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48880"/>
            <a:ext cx="2590255" cy="32750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425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68760"/>
            <a:ext cx="5886400" cy="444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воспитатель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старшей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группы-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Червоткина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Надежда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Владимровна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Я предлагаю послушать рассказ мамы моего мужа-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Червоткиной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Ольги Ивановны. Она родилась 21 декабря 1933 года. Послушайте историю, которая произошла с ней в сентябре 1942 года.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1 сентября начался учебный год, и я со всеми пошла в 1 класс, но не успела закончится и неделя, как в нашу деревню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Гребенькино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пришли немцы. Нас всех они выгоняли из своих домов, мы расселились по 6 семей в одном доме. Дом моей семьи заняли немцы. Наступали холода, фашисты отбирали у нас тёплую одежду, еду, животных. Так как корову у нас уже забрали я ходила за молоком для своих младших сестёр Риты и Люси. Однажды меня встретил немец и говорит: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Кляйн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ты партизан?».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51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68407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Я испугалась, отрицательно покачала головой, и он меня отпустил. Как и прежде я ходила за молоком, и однажды меня снова увидели немцы, поехали за мной на машине, я прибежала к дому и спряталась в сене. Они тут же меня нашли, направили на меня ружьё, я сразу потеряла сознание. Когда они принесли меня домой, моя тётя подумала, что меня застрелили. Когда я очнулась, фашисты сильно ругались, чтобы я больше по той территории не ходила. Больше я туда не ходила. Нас они заставляли наводить порядок, однажды мы с мамой увидели, что из окон нашего дома вали дым, а оказалась они не умеют топить печь и весь дым валил в избу. Немцы увидели нас, направили на нас автоматы, стали кричать на нас, что мы хотели их отравить. Мама показала им как нужно топить печь, и они нас отпустили. Кто-то погибал, кому-то удавалось выжить. Некоторые ученики ходили в школу до тех пор, пока фашисты не расстреляли 15 учеников и учительницу, среди детей были мои двоюродные братья, а родителям и близким даже не разрешали похоронить 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059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85560"/>
            <a:ext cx="9144000" cy="4723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Были и такие немцы, которым эта война была не нужна, как и нам. Как-то раз оккупант позвал меня, мама напугалась, подумала, что я меня снова увидели на запрещённой территории. Вдруг, он надел на меня наушники, дал послушать, что говорят по радиостанции. Потом рассказал нам, что у него дома осталось четверо детей, что Гитлер плохой и Сталин плохой.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Спустя какое-то время наши солдаты стали наступать. Многие дома в нашей деревне сожгли или разбомбили с самолётов, какое-то время нам приходилось жить в погребах, а потом и вовсе бежали с нашими солдатами. Жили с ними в окопах. Было очень голодное время, но они кормили нас супом, пытались получше уложить ветки, чтобы нам было мягко спать. Однажды только мы с мамой выбрались из окопа и перебежали в другой, как наш окоп взорвали. Но вот наконец мы добрались до железной дороги, нас хотели эвакуировать в более тихие и спокойные места. Мою маму на поезд не посадили, так как она приболела. Меня, тётю Наташу, тётю Машу их детей посадили в деревянные вагоны, которые предназначались для перевозки животных и долгое время возили по разным станциям, так как места для нас нигде не находилось. Затем нас привезли в Вологодскую область, на станцию Баклановка.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495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7920880" cy="4427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Наши родственники нас не бросали. Тётя где могла подрабатывала.  Шло время. Тётя Маша хотела меня отправить в детский дом, так как жилось очень трудно, но тётя Наташа (родная сестра моего папы) меня не отдала (за что я ей до сих пор благодарна).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Наши солдаты уже оттесняли немцев всё дальше от мест моей Родины. Однажды тётя Наташа увидела знакомого, он ей передал, что мама и другие односельчане устраиваются в соседней деревне. Мы захотели перебраться в свои родные места, но помощи нам никто не оказывал. И мы самостоятельно стали добираться до близких то пешком, то на попутках, то на поезде. Так мы добрались до деревни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Ковшово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там уже была моя мама, её приютили наши родственники в полуразрушенном доме. Потихоньку налаживался наш быт. Как-то пошли мы с тётей Наташей и сестрой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Симой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в лес за грибами, за ягодами. Я всё смеялась и веселилась, а тётя Наташа меня одёргивала: «Не к добру смеёшься!». А когда мы пришли домой мама нам сообщила, что с фронта возвращается  мой отец Иван Гаврилович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256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650244"/>
            <a:ext cx="4572000" cy="35575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Тётя Наташа мне и говорит: «Ну, Лёля, не зря ты радовалась, видно чувствовала, что папа возвращается». В этой деревне и прошло всё моё детство. Но даже в мирное время, ходя в лес, люди подрывались на минах. А потом мама заплакала и говорит: «Дай Бог, чтобы никогда не было войны».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Библиотекарь </a:t>
            </a:r>
            <a:r>
              <a:rPr lang="ru-RU" dirty="0" err="1"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Прудовской</a:t>
            </a:r>
            <a:r>
              <a:rPr lang="ru-RU" dirty="0"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сельской библиотеки Цветкова Т.Л. посвятила эти строки нашей маме за ее мужество и отвагу.</a:t>
            </a:r>
          </a:p>
        </p:txBody>
      </p:sp>
    </p:spTree>
    <p:extLst>
      <p:ext uri="{BB962C8B-B14F-4D97-AF65-F5344CB8AC3E}">
        <p14:creationId xmlns:p14="http://schemas.microsoft.com/office/powerpoint/2010/main" val="2618116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6174432" cy="4970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Была несмышленой девчонкой, когда постучалась беда, 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Свалилась внезапно спросонку, проклятая эта война, 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Исчез сразу смех ее звонкий, стояла вокруг тишина,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окрик фашиста внезапно, услышала в страхе она, 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замерло сердце ребенка, оно не рассчитано было, 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дуло того автомата, что сердце остановило, 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трудом ее к жизни вернули, фашистам на зло, снова встала,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жизнь прожила свою Оля, как будто ее не теряла.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Пускай на земле нашей вечной, все дети не знают войны, 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выстрелы, только салютом Победы, взрывают стену тишины.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09335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875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Windows User</cp:lastModifiedBy>
  <cp:revision>1</cp:revision>
  <dcterms:created xsi:type="dcterms:W3CDTF">2023-02-05T18:36:48Z</dcterms:created>
  <dcterms:modified xsi:type="dcterms:W3CDTF">2023-02-05T18:43:09Z</dcterms:modified>
</cp:coreProperties>
</file>