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91" y="-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CBF9D68-22B1-4C93-8816-86E86BFD34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9B076F1A-9733-4E61-8872-10FF91E432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D6BA38D-1265-4538-A1D4-20F9331C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446-4099-44BE-A92F-B6AC796F92DC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2F8D634-C063-45C8-9106-AA31E2D73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A46D073-704C-4A6A-AD93-CA9FBDA82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8DEF-A788-432E-8116-ACCB81826A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23920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2702667-9887-40C4-BB97-BFA264292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845B4A9D-7CAE-4F81-B981-C5ECBEA797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6E90FF8-50ED-48E0-91F7-DB8578A08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446-4099-44BE-A92F-B6AC796F92DC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DA9C609-4B14-4551-A68C-32B16961C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E458CE4-D89C-4DCD-93E3-F63A1BC4B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8DEF-A788-432E-8116-ACCB81826A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90850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6576B4D9-9D3F-4F44-8609-6F65C4F128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7B2E515-528D-4B84-BA4D-CC5D8AA3EA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5D7BDEF-67AB-4325-8BD0-E1E4B60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446-4099-44BE-A92F-B6AC796F92DC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3258D67-F30E-4750-A977-AFCBF2DAD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61D2C64-25B6-474B-89A4-4368992E5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8DEF-A788-432E-8116-ACCB81826A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2462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6FC6381-E5CE-46D1-B493-770DB2D68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A2DABDA-B106-4195-A77B-C221C68E5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D153BF0-61FC-470C-AAC6-7EC46D7F3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446-4099-44BE-A92F-B6AC796F92DC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074D2B7-6207-4BF9-9417-56392667E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1E2609F-8331-4320-A617-0C941025F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8DEF-A788-432E-8116-ACCB81826A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00394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35ED77E-7979-4B64-BA63-17EC7A7CB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0889FFA-F046-4401-A579-D0A2DD78EB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9037205-602F-4C5B-A402-155A1439C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446-4099-44BE-A92F-B6AC796F92DC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639AC02-7589-4DB1-9FC1-144A4FCAF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3E4124A-E155-4DA3-BBDC-51529E463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8DEF-A788-432E-8116-ACCB81826A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36101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B4279DB-30B4-44F6-8FA0-61E8A54AA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7668D30-5A6B-4054-A8F1-EB048ED9F6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EC03237-83DE-4D0D-8646-2A99FC04A0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1BA8C9D-F6AE-4A14-87C4-2B12A2E2F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446-4099-44BE-A92F-B6AC796F92DC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F151FD2-3715-49A8-AC08-AB89A5D21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286B3F3-76AE-4E94-BEAF-A7472D8A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8DEF-A788-432E-8116-ACCB81826A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00754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239766-6F43-497D-8E8E-F2A242D8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80EF7C3-587F-423C-A4F6-3592A9771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55441E8-B919-4598-B2F8-D40D9C32F1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E7706CE-5DC7-4DF0-AF52-A49B5D9904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69AAC022-FFFC-4C10-A4CA-CCD8DD9D73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B1042460-6E57-470F-B0AB-9576FC433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446-4099-44BE-A92F-B6AC796F92DC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18697349-B9E0-4E30-B38B-772C6C0A5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C7E87088-D90B-42CE-A823-94AA328F6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8DEF-A788-432E-8116-ACCB81826A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90119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AE8FE7A-20C2-444A-96E7-80F8D373B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0C85809-FF07-4F90-8CCB-3D8B11E7D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446-4099-44BE-A92F-B6AC796F92DC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5D557CD3-9DFE-4E8E-AC4D-47A6CB059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1F5FEC8-37B9-41EB-8345-3D788FA45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8DEF-A788-432E-8116-ACCB81826A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93819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025693DC-18A4-464F-830A-2FC9B64DC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446-4099-44BE-A92F-B6AC796F92DC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CB0A6556-1CD0-4F9B-844C-76F82E436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B894979A-7866-422D-AAE8-3529A3295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8DEF-A788-432E-8116-ACCB81826A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46072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1DD6C77-F326-4FD6-AD9A-3033F9488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0B4B0D0-506E-4072-B462-1D31C5643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B73B0162-DB5F-4403-A35C-BA3C3D771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D17A942-8CE8-4064-9BC2-C221933C2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446-4099-44BE-A92F-B6AC796F92DC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B21ABCB-439C-430F-8FD5-B7313A3AF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B4F6FBC-0676-4446-A41E-C64699BE4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8DEF-A788-432E-8116-ACCB81826A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28489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4B211DD-CB47-40CA-B110-6F37C4D1E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ABAF18CD-3DB4-47E1-AD2B-85E406211E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AB116AF-5A94-4451-BB5C-638510DEFB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3D4063A-2DE5-4EF0-864E-99379C0E4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446-4099-44BE-A92F-B6AC796F92DC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6ACB93C-286D-4F55-B398-61838A845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D767ED7-2916-41EA-A971-915CCD640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8DEF-A788-432E-8116-ACCB81826A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5936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C00212E-CEEC-4DA5-8055-5EA5A4D8F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A2C1998-A68B-456A-939E-56544628C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F87CA2F-27E8-46A9-956C-C922118783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EA446-4099-44BE-A92F-B6AC796F92DC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95D3E42-1CEA-4F0A-BEFC-632570E79C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43FA396-7239-4071-A3B9-46E70DBE69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E8DEF-A788-432E-8116-ACCB81826A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50835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46BFEA9-DD51-4547-8811-921E675855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32"/>
            <a:ext cx="12192000" cy="6850967"/>
          </a:xfrm>
          <a:prstGeom prst="rect">
            <a:avLst/>
          </a:prstGeom>
        </p:spPr>
      </p:pic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45B9AFB-B6E7-4419-AE85-F8690FCE6E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xmlns:lc="http://schemas.openxmlformats.org/drawingml/2006/lockedCanvas" id="{48C43D2E-0F4C-495D-B211-A011ACD67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84731" cy="5355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32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xmlns:lc="http://schemas.openxmlformats.org/drawingml/2006/lockedCanvas" id="{48C43D2E-0F4C-495D-B211-A011ACD674CD}"/>
              </a:ext>
            </a:extLst>
          </p:cNvPr>
          <p:cNvSpPr/>
          <p:nvPr/>
        </p:nvSpPr>
        <p:spPr>
          <a:xfrm>
            <a:off x="3907223" y="982960"/>
            <a:ext cx="428130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/>
              <a:t>ОГЭ по русскому  языку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46158" y="3244334"/>
            <a:ext cx="898758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Garamond" panose="02020404030301010803" pitchFamily="18" charset="0"/>
              </a:rPr>
              <a:t>Задание </a:t>
            </a:r>
            <a:r>
              <a:rPr lang="ru-RU" sz="4400" dirty="0" smtClean="0">
                <a:latin typeface="Garamond" panose="02020404030301010803" pitchFamily="18" charset="0"/>
              </a:rPr>
              <a:t>3. Пунктуационный анализ 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127305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2DA69A6-DB81-402B-A89F-AEAD3DA450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C671812-EEB6-40C6-8C57-053B53D78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15D17F4-B15D-4B68-9605-198AC08384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Ответ: 123456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70A58E64-FCB3-4202-85CB-F1BD04E5EE70}"/>
              </a:ext>
            </a:extLst>
          </p:cNvPr>
          <p:cNvSpPr/>
          <p:nvPr/>
        </p:nvSpPr>
        <p:spPr>
          <a:xfrm>
            <a:off x="3048000" y="1143457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i="1" dirty="0">
                <a:solidFill>
                  <a:srgbClr val="000000"/>
                </a:solidFill>
                <a:latin typeface="Verdana" panose="020B0604030504040204" pitchFamily="34" charset="0"/>
              </a:rPr>
              <a:t>В четком строю(1) то выныривая(2) то пропадая(3) дельфины промелькнули по левому борту(4) и мне показалось(5) что они бегут(6) будто спасаясь(7) от чего-то.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411464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2954FAE7-8DA2-4A12-9C92-DBCE4DD492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33"/>
            <a:ext cx="12192000" cy="685096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5F7CD32-DFF3-48BD-B102-0D8E690F7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1800152"/>
            <a:ext cx="10515600" cy="2852737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latin typeface="+mn-lt"/>
              </a:rPr>
              <a:t>ЗАДАНИЕ:</a:t>
            </a:r>
            <a:r>
              <a:rPr lang="ru-RU" sz="3100" b="1" dirty="0"/>
              <a:t/>
            </a:r>
            <a:br>
              <a:rPr lang="ru-RU" sz="3100" b="1" dirty="0"/>
            </a:br>
            <a:r>
              <a:rPr lang="ru-RU" sz="3100" b="1" dirty="0"/>
              <a:t/>
            </a:r>
            <a:br>
              <a:rPr lang="ru-RU" sz="3100" b="1" dirty="0"/>
            </a:br>
            <a:r>
              <a:rPr lang="ru-RU" sz="3100" b="1" dirty="0"/>
              <a:t>Расставьте знаки препинания.</a:t>
            </a:r>
            <a:r>
              <a:rPr lang="ru-RU" sz="3100" dirty="0"/>
              <a:t> </a:t>
            </a:r>
            <a:r>
              <a:rPr lang="ru-RU" sz="3100" b="1" dirty="0"/>
              <a:t>Укажите цифры, на месте которых должны стоять запятые.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F5008F8-DF52-4E37-A0FE-4386A77B98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481538" y="1995635"/>
            <a:ext cx="419100" cy="1500187"/>
          </a:xfrm>
        </p:spPr>
        <p:txBody>
          <a:bodyPr/>
          <a:lstStyle/>
          <a:p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555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2DA69A6-DB81-402B-A89F-AEAD3DA450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C671812-EEB6-40C6-8C57-053B53D78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2946" y="2058860"/>
            <a:ext cx="5706108" cy="2943310"/>
          </a:xfrm>
        </p:spPr>
        <p:txBody>
          <a:bodyPr>
            <a:noAutofit/>
          </a:bodyPr>
          <a:lstStyle/>
          <a:p>
            <a:r>
              <a:rPr lang="ru-RU" sz="3600" b="1" i="1" dirty="0"/>
              <a:t>Казалось(1) что кто-то тихо вздыхал среди глубокой(2) холодной ночи(3) и клубы пара(4) вылетавшие из гигантской груди(5) бесшумно проносились по небу от края (6) и затем тихо угасали в глубокой синеве.</a:t>
            </a:r>
            <a:endParaRPr lang="ru-RU" sz="3600" b="1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15D17F4-B15D-4B68-9605-198AC08384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Ответ: 145 </a:t>
            </a:r>
          </a:p>
        </p:txBody>
      </p:sp>
    </p:spTree>
    <p:extLst>
      <p:ext uri="{BB962C8B-B14F-4D97-AF65-F5344CB8AC3E}">
        <p14:creationId xmlns="" xmlns:p14="http://schemas.microsoft.com/office/powerpoint/2010/main" val="326227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2DA69A6-DB81-402B-A89F-AEAD3DA450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C671812-EEB6-40C6-8C57-053B53D78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15D17F4-B15D-4B68-9605-198AC08384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Ответ: 124678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2F390447-830E-4915-933F-F86A655A36A5}"/>
              </a:ext>
            </a:extLst>
          </p:cNvPr>
          <p:cNvSpPr/>
          <p:nvPr/>
        </p:nvSpPr>
        <p:spPr>
          <a:xfrm>
            <a:off x="2980250" y="640368"/>
            <a:ext cx="65691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 если тебе(1) мой читатель(2) посчастливится побывать когда-нибудь в Кавказском заповеднике(3) и пройти по тропе(4) у которой(5) стоит такой обелиск(6) низко поклонись памяти защитников нашей Родины (7) отдавших свои жизни за то (8) чтобы сегодня мы жили в мире.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113846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2DA69A6-DB81-402B-A89F-AEAD3DA450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C671812-EEB6-40C6-8C57-053B53D78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15D17F4-B15D-4B68-9605-198AC08384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Ответ: 14567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89BAC934-86AA-4B70-9199-484D7968F910}"/>
              </a:ext>
            </a:extLst>
          </p:cNvPr>
          <p:cNvSpPr/>
          <p:nvPr/>
        </p:nvSpPr>
        <p:spPr>
          <a:xfrm>
            <a:off x="3041650" y="826671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 75 лет(1) прошедших после гибели парохода «Челюскин»(2) и спасения всех (3)оказавшихся на льду людей(4) в печати появились десятки статей(5) легенд(6) фантастических и псевдонаучных публикаций(7) посвященных подготовке и ходу выполнения этого необычного (8)по тем временам рейса.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87771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2DA69A6-DB81-402B-A89F-AEAD3DA450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C671812-EEB6-40C6-8C57-053B53D78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15D17F4-B15D-4B68-9605-198AC08384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Ответ: 13456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780DE141-9B6B-44A7-9FA2-948D36C86B96}"/>
              </a:ext>
            </a:extLst>
          </p:cNvPr>
          <p:cNvSpPr/>
          <p:nvPr/>
        </p:nvSpPr>
        <p:spPr>
          <a:xfrm>
            <a:off x="3048000" y="1050033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Впереди еще долгие жаркие(1) знойные (2)и просто теплые приятные деньки(3) когда солнце просыпается рано(4) а заходит очень нескоро(5) давая вволю нагуляться(6) прежде чем (7)погрузиться в сумерки.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73616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2DA69A6-DB81-402B-A89F-AEAD3DA450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C671812-EEB6-40C6-8C57-053B53D78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15D17F4-B15D-4B68-9605-198AC08384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Ответ: 124567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F1B35CA9-B1F2-4411-8D24-5C45A32E8703}"/>
              </a:ext>
            </a:extLst>
          </p:cNvPr>
          <p:cNvSpPr/>
          <p:nvPr/>
        </p:nvSpPr>
        <p:spPr>
          <a:xfrm>
            <a:off x="3048000" y="607796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раскопках под Новгородом(1) которые велись в продолжение десяти лет(2) были найдены сверхинтересные(3) берестяные грамоты(4) свидетельствующие о том(5) что восточные славяне обладали сравнительно высоким уровнем письма(6) подтверждая тем самым факт(7) что Русь была страной(8) высокой и прекрасной письменной культуры.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43801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2DA69A6-DB81-402B-A89F-AEAD3DA450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C671812-EEB6-40C6-8C57-053B53D78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15D17F4-B15D-4B68-9605-198AC08384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Ответ: 1345678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5ABECB07-10CF-4B6E-A079-E4E650DD4C18}"/>
              </a:ext>
            </a:extLst>
          </p:cNvPr>
          <p:cNvSpPr/>
          <p:nvPr/>
        </p:nvSpPr>
        <p:spPr>
          <a:xfrm>
            <a:off x="3259016" y="803811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Некоторые уже улеглись на влажную(1) устланную осыпающейся хвоей(2) землю(3) жевали жёсткие солдатские сухари(4) копчёную колбасу(5) а кое-кто(6) открыв перочинным ножом жестяную банку(7) ел свиную тушёнку(8) намазывая её на тонко нарезанные(9) ломтики чёрствого хлеба.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595766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2DA69A6-DB81-402B-A89F-AEAD3DA450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C671812-EEB6-40C6-8C57-053B53D78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15D17F4-B15D-4B68-9605-198AC08384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Ответ: 2345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98472982-F592-4E9F-A7F6-C621E46FF488}"/>
              </a:ext>
            </a:extLst>
          </p:cNvPr>
          <p:cNvSpPr/>
          <p:nvPr/>
        </p:nvSpPr>
        <p:spPr>
          <a:xfrm>
            <a:off x="3048000" y="598391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Когда пригрело солнце(1) и коровы легли на траву отдыхать(2) пастух(3) расстегнув ворот синей рубашки(4) сняв старую шляпу(5) сел на ствол(6) поваленной берёзы(7) и занялся лещом.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825948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359</Words>
  <Application>Microsoft Office PowerPoint</Application>
  <PresentationFormat>Произвольный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ЗАДАНИЕ:  Расставьте знаки препинания. Укажите цифры, на месте которых должны стоять запятые.   </vt:lpstr>
      <vt:lpstr>Казалось(1) что кто-то тихо вздыхал среди глубокой(2) холодной ночи(3) и клубы пара(4) вылетавшие из гигантской груди(5) бесшумно проносились по небу от края (6) и затем тихо угасали в глубокой синеве.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ЗАДАНИЕ:  Расставьте знаки препинания. Укажите цифры, на месте которых должны стоять запятые.   </dc:title>
  <dc:creator>Пользователь</dc:creator>
  <cp:lastModifiedBy>Usser</cp:lastModifiedBy>
  <cp:revision>14</cp:revision>
  <dcterms:created xsi:type="dcterms:W3CDTF">2023-01-29T15:08:56Z</dcterms:created>
  <dcterms:modified xsi:type="dcterms:W3CDTF">2023-02-05T18:55:10Z</dcterms:modified>
</cp:coreProperties>
</file>