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91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274852F-099F-4C86-AEA2-F8A128A8E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E4B56A6-8929-4A76-9315-05BE97AE7E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A22CD22-670F-4D04-9255-B9DF9E1CB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90AA-0D50-4BE8-ACF2-7F2E71C7371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63DAA7E-891F-431D-AC91-68BC585D3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A24FC87-1C43-4FFA-8E1D-BB2D9B054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AEF7C-8377-4B89-B180-C0917FA40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9843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07807FD-C6F7-41CD-BD37-3C82C821E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01B4FF1-BE57-47DC-B711-9E3E39C266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14C9439-6241-4D1B-809D-F21947A90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90AA-0D50-4BE8-ACF2-7F2E71C7371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5A4C92C-992A-4556-B911-3E4716320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BEB0BB0-908D-48DA-A084-7D9B3F347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AEF7C-8377-4B89-B180-C0917FA40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9595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DD10423E-3B3D-4045-B3CD-D8D32F9470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6A5AC90-635C-4B1A-A924-FD449C9F79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B4CB7E0-F040-49AA-8F92-F5F71EFD0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90AA-0D50-4BE8-ACF2-7F2E71C7371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921B0C2-6471-41F9-98B2-CF732C545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84B7796-2669-49A6-8E95-3FCDE89BC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AEF7C-8377-4B89-B180-C0917FA40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7428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1DE0759-8784-4C69-926A-E35E2B591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5C42C2D-F130-4991-BDD1-B194B9E7C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F758263-1E2A-4535-82E6-940D380B5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90AA-0D50-4BE8-ACF2-7F2E71C7371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5601B32-066B-477E-B63E-4923F15DD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434E392-0DF5-4BF6-BC5E-2A9E93CCD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AEF7C-8377-4B89-B180-C0917FA40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987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0DFF8AE-04A6-45D3-87F3-7CF53D93C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D9E4FFD-661D-44A7-A954-4F3F1DE25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6A7E9FE-BC90-42B6-8182-DF53FEC99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90AA-0D50-4BE8-ACF2-7F2E71C7371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903C22C-865F-42FA-994C-42A4C247C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5E760EA-8E00-4898-9450-3E7F6D04C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AEF7C-8377-4B89-B180-C0917FA40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825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F8C3AE9-2982-44B1-B7DA-D44E96793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FB1D7D0-6832-4139-BAA1-F3E58084F4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8063975-23DE-4921-A506-AD9564B0E3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0EE351C-84BB-483E-9B41-84171C562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90AA-0D50-4BE8-ACF2-7F2E71C7371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DECC0E6-A92B-4904-ABB0-C8EA27884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2C84722-0C18-4168-B813-9166C418C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AEF7C-8377-4B89-B180-C0917FA40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488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F729C5F-3478-4C41-B50C-7C94070B5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2B79DB2-7F8C-4DAB-9B30-A297295D8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EF91200-C307-4F06-B647-999877CDDC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12492950-8BF1-42D6-992A-5E672F3CF4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54AECA4-7900-47B3-ABD3-1E2A2BE767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5F02B93-B147-4A51-B402-5A72CAC46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90AA-0D50-4BE8-ACF2-7F2E71C7371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483E1649-A891-4D3A-96AD-23B0F43BF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AE7C91C2-5062-4163-A226-62A41DE08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AEF7C-8377-4B89-B180-C0917FA40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180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0B1510-77F2-4C29-A20C-EE5AF8FF4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074D367B-D0D1-47D6-A8C1-1E497165A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90AA-0D50-4BE8-ACF2-7F2E71C7371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311F8097-0008-4541-9C18-4F95CE2D4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930B9279-B45B-4ACE-BE3B-E7CB3380B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AEF7C-8377-4B89-B180-C0917FA40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3152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85C34E2E-479C-4D64-8230-9DD390D73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90AA-0D50-4BE8-ACF2-7F2E71C7371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1714CD22-01D2-47E8-BF49-D35CEB66F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4CF48F0-1DF8-42B6-A901-6C913EE10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AEF7C-8377-4B89-B180-C0917FA40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8509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5C7D013-F365-4205-86DF-65C38C6BB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19F3560-942A-415F-B7B5-BB490DC2B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D357C06-4AFD-4D72-BD01-EBFE509561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39E0D4EE-C449-4D70-B793-8E8D7AEEB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90AA-0D50-4BE8-ACF2-7F2E71C7371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4780548-A58B-4DE0-BED5-5D003F36F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9594465-058A-4A72-92A3-4B55BA970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AEF7C-8377-4B89-B180-C0917FA40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2408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ADB9DB3-DE6F-4665-8D03-FFB1ED586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1D4A7EF2-774A-406D-8E1A-A22C117FA5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E59ABB8-BD31-4634-84A6-3F47BE5F30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95225E0-FE41-4893-BA51-E26CCF1C1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90AA-0D50-4BE8-ACF2-7F2E71C7371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9309967-6ED3-4120-A302-5E881E0BA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812B8A5-9858-4640-9EE3-C31B9476C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AEF7C-8377-4B89-B180-C0917FA40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573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A1A919-448F-40D6-8CAB-6066052A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A720FF2-8574-4406-ABA1-88BC3EE2C3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1789358-AB14-443E-B80D-9798B794D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190AA-0D50-4BE8-ACF2-7F2E71C7371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320E3DD-30B6-4231-BC91-664E85AF5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391B872-4D23-4E7F-8490-6C58348C36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AEF7C-8377-4B89-B180-C0917FA40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8786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30F658-18A2-4BBF-8AFC-5B8CEC194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E025BE5-DD74-47E3-8544-727CDD1D84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xmlns:lc="http://schemas.openxmlformats.org/drawingml/2006/lockedCanvas" id="{5C11517E-00D4-4E8A-B3DD-959EA973F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98032" y="2967335"/>
            <a:ext cx="792881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Garamond" panose="02020404030301010803" pitchFamily="18" charset="0"/>
            </a:endParaRPr>
          </a:p>
          <a:p>
            <a:r>
              <a:rPr lang="ru-RU" dirty="0" smtClean="0">
                <a:latin typeface="Garamond" panose="02020404030301010803" pitchFamily="18" charset="0"/>
              </a:rPr>
              <a:t> </a:t>
            </a:r>
            <a:r>
              <a:rPr lang="ru-RU" sz="4400" dirty="0" smtClean="0">
                <a:latin typeface="Garamond" panose="02020404030301010803" pitchFamily="18" charset="0"/>
              </a:rPr>
              <a:t>Задание </a:t>
            </a:r>
            <a:r>
              <a:rPr lang="ru-RU" sz="4400" dirty="0" smtClean="0">
                <a:latin typeface="Garamond" panose="02020404030301010803" pitchFamily="18" charset="0"/>
              </a:rPr>
              <a:t>4.</a:t>
            </a:r>
            <a:endParaRPr lang="ru-RU" sz="4400" dirty="0" smtClean="0">
              <a:latin typeface="Garamond" panose="02020404030301010803" pitchFamily="18" charset="0"/>
            </a:endParaRPr>
          </a:p>
          <a:p>
            <a:r>
              <a:rPr lang="ru-RU" sz="4400" dirty="0" smtClean="0">
                <a:latin typeface="Garamond" panose="02020404030301010803" pitchFamily="18" charset="0"/>
              </a:rPr>
              <a:t> </a:t>
            </a:r>
            <a:r>
              <a:rPr lang="ru-RU" sz="4400" dirty="0" smtClean="0">
                <a:latin typeface="Garamond" panose="02020404030301010803" pitchFamily="18" charset="0"/>
              </a:rPr>
              <a:t>Синонимичные словосочетания</a:t>
            </a:r>
            <a:endParaRPr lang="ru-RU" sz="4400" dirty="0">
              <a:latin typeface="Garamond" panose="02020404030301010803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48C43D2E-0F4C-495D-B211-A011ACD674CD}"/>
              </a:ext>
            </a:extLst>
          </p:cNvPr>
          <p:cNvSpPr/>
          <p:nvPr/>
        </p:nvSpPr>
        <p:spPr>
          <a:xfrm>
            <a:off x="3762499" y="1263872"/>
            <a:ext cx="42813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ОГЭ по русскому  языку</a:t>
            </a:r>
          </a:p>
        </p:txBody>
      </p:sp>
    </p:spTree>
    <p:extLst>
      <p:ext uri="{BB962C8B-B14F-4D97-AF65-F5344CB8AC3E}">
        <p14:creationId xmlns="" xmlns:p14="http://schemas.microsoft.com/office/powerpoint/2010/main" val="503795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5D77930-1FF0-4611-9374-32948F3A2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953ABC3-6094-4CAF-93DC-BA8946A6B8CC}"/>
              </a:ext>
            </a:extLst>
          </p:cNvPr>
          <p:cNvSpPr/>
          <p:nvPr/>
        </p:nvSpPr>
        <p:spPr>
          <a:xfrm>
            <a:off x="1524000" y="296733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Замените словосочетание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«котлеты из хвои»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построенное на основе управления, синонимичным словосочетанием со связью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согласование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 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4D5B0D51-C48C-4C9D-BA88-47BEA83F6123}"/>
              </a:ext>
            </a:extLst>
          </p:cNvPr>
          <p:cNvSpPr/>
          <p:nvPr/>
        </p:nvSpPr>
        <p:spPr>
          <a:xfrm>
            <a:off x="1524000" y="4439418"/>
            <a:ext cx="3215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Ответ: хвойные котлеты.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3226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C1C3391D-E836-4395-930F-A6327B769E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068"/>
            <a:ext cx="12191999" cy="6872068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0F51AB24-31FF-440C-ACB5-29BDF523944F}"/>
              </a:ext>
            </a:extLst>
          </p:cNvPr>
          <p:cNvSpPr/>
          <p:nvPr/>
        </p:nvSpPr>
        <p:spPr>
          <a:xfrm>
            <a:off x="1348154" y="2486436"/>
            <a:ext cx="9495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Замените словосочетание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«солдатские могилы»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построенное на основе согласования, синонимичным словосочетанием со связью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управление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93F3C87-68C6-4B54-AEF1-95A1347CC1BE}"/>
              </a:ext>
            </a:extLst>
          </p:cNvPr>
          <p:cNvSpPr/>
          <p:nvPr/>
        </p:nvSpPr>
        <p:spPr>
          <a:xfrm>
            <a:off x="1348154" y="4441385"/>
            <a:ext cx="2903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Ответ: могилы солдат.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0710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5D77930-1FF0-4611-9374-32948F3A2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B1AC100-5D2E-4E0C-A13E-FC44D5C3BB8D}"/>
              </a:ext>
            </a:extLst>
          </p:cNvPr>
          <p:cNvSpPr/>
          <p:nvPr/>
        </p:nvSpPr>
        <p:spPr>
          <a:xfrm>
            <a:off x="1039837" y="2782669"/>
            <a:ext cx="101123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Замените словосочетание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«душевное превосходство»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построенное на основе связи согласование, синонимичным словосочетанием со связью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управление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B694CA6D-1882-41D6-A1C1-B4E8FAAAC76B}"/>
              </a:ext>
            </a:extLst>
          </p:cNvPr>
          <p:cNvSpPr/>
          <p:nvPr/>
        </p:nvSpPr>
        <p:spPr>
          <a:xfrm>
            <a:off x="1039837" y="4299411"/>
            <a:ext cx="3531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Ответ: превосходство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души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4647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5D77930-1FF0-4611-9374-32948F3A2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5DA03658-000D-4907-89E0-EFD77393A937}"/>
              </a:ext>
            </a:extLst>
          </p:cNvPr>
          <p:cNvSpPr/>
          <p:nvPr/>
        </p:nvSpPr>
        <p:spPr>
          <a:xfrm>
            <a:off x="1524000" y="279322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Замените словосочетание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«приняли неохотно»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построенное на основе примыкания, синонимичным словосочетанием со связью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управление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C01F426-7E61-43BC-89A5-6329325F1DB1}"/>
              </a:ext>
            </a:extLst>
          </p:cNvPr>
          <p:cNvSpPr/>
          <p:nvPr/>
        </p:nvSpPr>
        <p:spPr>
          <a:xfrm>
            <a:off x="1524000" y="4468222"/>
            <a:ext cx="3541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Ответ: приняли с неохотой.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3110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5D77930-1FF0-4611-9374-32948F3A2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FA80EB4-9FD3-450C-8934-407E0DED1C54}"/>
              </a:ext>
            </a:extLst>
          </p:cNvPr>
          <p:cNvSpPr/>
          <p:nvPr/>
        </p:nvSpPr>
        <p:spPr>
          <a:xfrm>
            <a:off x="1445301" y="2782669"/>
            <a:ext cx="90455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Замените словосочетание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«надрывно ревела»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построенное на основе примыкания, синонимичным словосочетанием со связью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управление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5E687C0-76CF-469D-97B1-871842ACD86D}"/>
              </a:ext>
            </a:extLst>
          </p:cNvPr>
          <p:cNvSpPr/>
          <p:nvPr/>
        </p:nvSpPr>
        <p:spPr>
          <a:xfrm>
            <a:off x="1445301" y="4426019"/>
            <a:ext cx="3457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Ответ: ревела с надрывом.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6328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5D77930-1FF0-4611-9374-32948F3A2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7A959143-A90F-4E70-AD78-8FE3CEB280EB}"/>
              </a:ext>
            </a:extLst>
          </p:cNvPr>
          <p:cNvSpPr/>
          <p:nvPr/>
        </p:nvSpPr>
        <p:spPr>
          <a:xfrm>
            <a:off x="1524000" y="27826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Замените словосочетание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«дорожный набор»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построенное на основе согласования, синонимичным словосочетанием со связью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управление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FD62E31C-4D97-4F62-85EA-EF62040A6802}"/>
              </a:ext>
            </a:extLst>
          </p:cNvPr>
          <p:cNvSpPr/>
          <p:nvPr/>
        </p:nvSpPr>
        <p:spPr>
          <a:xfrm>
            <a:off x="1524000" y="4271275"/>
            <a:ext cx="5764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Ответ: набор для дороги ИЛИ набор в дорогу.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515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5D77930-1FF0-4611-9374-32948F3A23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84C8A77B-7CCD-42F1-901E-A856ADF83AD3}"/>
              </a:ext>
            </a:extLst>
          </p:cNvPr>
          <p:cNvSpPr/>
          <p:nvPr/>
        </p:nvSpPr>
        <p:spPr>
          <a:xfrm>
            <a:off x="1524000" y="27826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Замените словосочетание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«медный самовар»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построенное на основе согласования, синонимичным словосочетанием со связью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управление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4D28746D-A092-487F-AF92-6CE27435539C}"/>
              </a:ext>
            </a:extLst>
          </p:cNvPr>
          <p:cNvSpPr/>
          <p:nvPr/>
        </p:nvSpPr>
        <p:spPr>
          <a:xfrm>
            <a:off x="1524000" y="4425350"/>
            <a:ext cx="31422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Ответ: самовар из меди.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53257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5D77930-1FF0-4611-9374-32948F3A2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41191D4-DE4F-4EAE-9559-91E03134B476}"/>
              </a:ext>
            </a:extLst>
          </p:cNvPr>
          <p:cNvSpPr/>
          <p:nvPr/>
        </p:nvSpPr>
        <p:spPr>
          <a:xfrm>
            <a:off x="1334086" y="2782669"/>
            <a:ext cx="95238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Замените словосочетание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«ветка ели»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построенное на основе управления, синонимичным словосочетанием со связью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согласование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 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F30F7E16-78F5-45E6-A23E-687DA6231286}"/>
              </a:ext>
            </a:extLst>
          </p:cNvPr>
          <p:cNvSpPr/>
          <p:nvPr/>
        </p:nvSpPr>
        <p:spPr>
          <a:xfrm>
            <a:off x="1334086" y="4589502"/>
            <a:ext cx="2717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Ответ: еловая ветка.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7199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5D77930-1FF0-4611-9374-32948F3A2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361C403F-FAFE-41F2-A207-C9B481C1F5EA}"/>
              </a:ext>
            </a:extLst>
          </p:cNvPr>
          <p:cNvSpPr/>
          <p:nvPr/>
        </p:nvSpPr>
        <p:spPr>
          <a:xfrm>
            <a:off x="1629507" y="2874164"/>
            <a:ext cx="89329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Замените словосочетание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«солнечные лучи»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построенное на основе согласования, синонимичным словосочетанием со связью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управление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4197644E-07C1-4DAB-A006-B687D3E8F4E2}"/>
              </a:ext>
            </a:extLst>
          </p:cNvPr>
          <p:cNvSpPr/>
          <p:nvPr/>
        </p:nvSpPr>
        <p:spPr>
          <a:xfrm>
            <a:off x="1629507" y="4482291"/>
            <a:ext cx="2626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Ответ: лучи солнца.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9498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47</Words>
  <Application>Microsoft Office PowerPoint</Application>
  <PresentationFormat>Произвольный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Usser</cp:lastModifiedBy>
  <cp:revision>7</cp:revision>
  <dcterms:created xsi:type="dcterms:W3CDTF">2023-02-03T17:43:03Z</dcterms:created>
  <dcterms:modified xsi:type="dcterms:W3CDTF">2023-02-05T18:52:54Z</dcterms:modified>
</cp:coreProperties>
</file>