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68" r:id="rId4"/>
    <p:sldId id="260" r:id="rId5"/>
    <p:sldId id="269" r:id="rId6"/>
    <p:sldId id="270" r:id="rId7"/>
    <p:sldId id="271" r:id="rId8"/>
    <p:sldId id="272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472" autoAdjust="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3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042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181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4345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43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18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69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03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464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45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1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7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6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46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4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D1EB-6E18-4D90-9A09-73BF623BA41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0FFA-975B-4333-8D74-38E0C8F8D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08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A9BCF-4092-4F40-B1E4-A1096730AB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люди Алтайского края.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AF9D39-C8A5-4DCF-91F4-5008D7602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9790" y="4705165"/>
            <a:ext cx="3468210" cy="1411549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Подготовила: Дмитриева Марина Викторовна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Воспитатель </a:t>
            </a:r>
          </a:p>
          <a:p>
            <a:r>
              <a:rPr lang="ru-RU" dirty="0">
                <a:solidFill>
                  <a:schemeClr val="tx2">
                    <a:lumMod val="40000"/>
                    <a:lumOff val="60000"/>
                  </a:schemeClr>
                </a:solidFill>
              </a:rPr>
              <a:t>МБДОУ детский сад №7 «Сказочная полянка»</a:t>
            </a:r>
          </a:p>
        </p:txBody>
      </p:sp>
    </p:spTree>
    <p:extLst>
      <p:ext uri="{BB962C8B-B14F-4D97-AF65-F5344CB8AC3E}">
        <p14:creationId xmlns:p14="http://schemas.microsoft.com/office/powerpoint/2010/main" val="2506144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CCCADB-608E-458A-87A8-2C175F50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34432"/>
            <a:ext cx="9905998" cy="1478570"/>
          </a:xfrm>
        </p:spPr>
        <p:txBody>
          <a:bodyPr>
            <a:noAutofit/>
          </a:bodyPr>
          <a:lstStyle/>
          <a:p>
            <a:r>
              <a:rPr lang="ru-RU" sz="18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край – это родина всемирно известных людей. Тысячи гостей края стремятся посетить малую родину Михаила Тимофеевича Калашникова, Василия Макаровича Шукшина, Валерия Сергеевича Золотухина, Германа Степановича Титова и др., чтобы лучше почувствовать и понять, на какой земле жили, каким воздухом дышали  эти знаменитые люди, подарившие миру свои таланты и открытия.</a:t>
            </a:r>
            <a:endParaRPr lang="ru-RU" sz="1800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90728B1-E569-4A7B-9A63-5BBCF31559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474" y="2177123"/>
            <a:ext cx="7878069" cy="4346445"/>
          </a:xfrm>
        </p:spPr>
      </p:pic>
    </p:spTree>
    <p:extLst>
      <p:ext uri="{BB962C8B-B14F-4D97-AF65-F5344CB8AC3E}">
        <p14:creationId xmlns:p14="http://schemas.microsoft.com/office/powerpoint/2010/main" val="426162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D9CA93-25B6-4430-A7FB-7A9D4C65A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164" y="-2137"/>
            <a:ext cx="4008684" cy="70347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Загадка.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A600A0E-8A79-47FB-BF6D-26D1C0C76C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091" y="292963"/>
            <a:ext cx="4307326" cy="610783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67AD546-3074-4129-A94A-5810F5345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04663" y="1390835"/>
            <a:ext cx="5653590" cy="5009965"/>
          </a:xfrm>
        </p:spPr>
        <p:txBody>
          <a:bodyPr>
            <a:norm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не летчик, не пилот,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ведет не самолет,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огромную ракету,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Дети, кто, скажите, это? 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36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935F7-07AD-4CAF-AA8D-DBF2842F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175" y="-922"/>
            <a:ext cx="5964309" cy="516066"/>
          </a:xfrm>
        </p:spPr>
        <p:txBody>
          <a:bodyPr>
            <a:normAutofit/>
          </a:bodyPr>
          <a:lstStyle/>
          <a:p>
            <a:r>
              <a:rPr lang="ru-RU" sz="2400" b="0" i="0" u="sng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Герман Степанович Титов</a:t>
            </a:r>
            <a:endParaRPr lang="ru-RU" sz="2400" u="sng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6CF9FEF-6EDF-445D-BD5B-3C59FB954F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671" y="765119"/>
            <a:ext cx="3163146" cy="467689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409D4EC-D2B2-4803-9ED6-01B90E43C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2356" y="765119"/>
            <a:ext cx="8256233" cy="5835770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56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Герман Степанович Титов родился в 1935 году, в селе Верхнее Жилино, Косихинского района, Алтайского края. Советский космонавт, </a:t>
            </a:r>
            <a:r>
              <a:rPr lang="ru-RU" sz="5600" b="1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советский человек в космосе, второй человек в мире, совершивший орбитальный космический полет</a:t>
            </a:r>
            <a:r>
              <a:rPr lang="ru-RU" sz="56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самый молодой космонавт в истории и первый человек, совершивший длительный космический полет (более суток). Герой Советского Союза, доктор военных наук.</a:t>
            </a:r>
          </a:p>
          <a:p>
            <a:pPr algn="l"/>
            <a:r>
              <a:rPr lang="ru-RU" sz="56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июля 1953 года Герман Титов служил в армии. В 1955 году закончил 9-ю военную авиационную школу летчиков, после Сталинградское военное авиационное училище, служил в строевых частях ВВС в Ленинградском военном округе. В 1960 году был выбран в отряд космонавтов, где стал дублером Юрия Гагарина и пилотом второго космического корабля «Восток-2», запущенного в августе 1961 года. </a:t>
            </a:r>
            <a:r>
              <a:rPr lang="ru-RU" sz="5600" b="1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6 по 7 августа 1961 года Герман Титов совершил космический полет продолжительностью 1 сутки 1 час, сделав 17 оборотов вокруг Земли</a:t>
            </a:r>
            <a:r>
              <a:rPr lang="ru-RU" sz="5600" b="0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пролетев более 700 тысяч километров. В полёте имел позывные «Орел». На момент полета Герману Титову было 25 лет и 330 дней, благодаря чему он является самым молодым из всех космонавтов, побывавших в космосе. Указом Президиума Верховного Совета СССР от 9 августа 1961 года за успешное осуществление космического полета и проявленные при этом мужество и героизм майору Герману Степановичу Титову присвоено звание</a:t>
            </a:r>
            <a:r>
              <a:rPr lang="ru-RU" sz="5600" b="1" i="0" dirty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Героя Советского Союза с вручением ордена Ленина и медали «Золотая Звезда».</a:t>
            </a:r>
            <a:endParaRPr lang="ru-RU" sz="5600" b="0" i="0" dirty="0">
              <a:solidFill>
                <a:schemeClr val="tx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901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2AD392-B1FB-44E5-817B-0DBC2C76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486" y="0"/>
            <a:ext cx="2173544" cy="621437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Скафандр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823E3C8-AE5F-4157-8460-27F068942C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138" y="310718"/>
            <a:ext cx="4215429" cy="6429447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3BEF68-4C53-43AF-9990-0AAE48D792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38" y="621437"/>
            <a:ext cx="5291091" cy="611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43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0EDE20-2E9A-463E-B59F-29F860E02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338" y="173173"/>
            <a:ext cx="3856037" cy="83898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едят космонавты.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31B6598-7677-480C-81DD-95B93C294A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034" y="1047510"/>
            <a:ext cx="5000625" cy="320341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867A246-D1FD-4FFC-8CAF-E68FE5542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1852" y="1159497"/>
            <a:ext cx="5703215" cy="4631703"/>
          </a:xfrm>
        </p:spPr>
        <p:txBody>
          <a:bodyPr>
            <a:normAutofit/>
          </a:bodyPr>
          <a:lstStyle/>
          <a:p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Высококалорийные, удобные для приема</a:t>
            </a:r>
            <a:b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вкусные продукты. Дневной рацион</a:t>
            </a:r>
            <a:b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космонавта РФ составляет 3200 Ккал. Его</a:t>
            </a:r>
            <a:b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разбивают на 4 приема пищи. Вследствие</a:t>
            </a:r>
            <a:b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цена на доставку грузов в космос очень высока – в пределах 5–7 тыс. долларов за 1 кг веса, разработчики питания в</a:t>
            </a:r>
            <a:b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очередь преследовали цель снизить его тяжесть. Этого удалось достичь с помощью специальной технологии. Если всего пару десятков лет назад еда космонавтов упаковывалась в тюбики, то сегодня в вакуумную упаковку. Сначала пищу обрабатывают в соответствии с кулинарным рецептом, затем быстро замораживают в жидком азоте, а после разделяют на порции и помещают в вакуум.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531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6375CBFD-6448-4A40-BB50-871F7998A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304" y="810811"/>
            <a:ext cx="4558770" cy="312016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475B889-439E-4544-811F-D5CFD5859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6705" y="592666"/>
            <a:ext cx="5159827" cy="5198534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Космическое питание - самая безопасная и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натуральная еда. При ее производстве не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никаких химических добавок.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Абсолютно все продукты, отправляемые на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МКС, проходят многочисленные испытания.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единственная страна в мире, где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специализированные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по производству продуктов</a:t>
            </a:r>
            <a:b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космонавтов.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89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E4ADA-E7FF-4ACA-A638-4E2412CF0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606" y="0"/>
            <a:ext cx="3856037" cy="634737"/>
          </a:xfrm>
        </p:spPr>
        <p:txBody>
          <a:bodyPr/>
          <a:lstStyle/>
          <a:p>
            <a:r>
              <a:rPr lang="ru-RU" dirty="0"/>
              <a:t>Рисуем ракету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D4DFA62-0403-4F35-8906-03EAE20375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51" y="634737"/>
            <a:ext cx="5947505" cy="4502872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A63FC6-19D9-42D3-B5B7-CD6305B4B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884" y="754145"/>
            <a:ext cx="4589269" cy="438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417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892AB8-E9F0-405A-AEA1-2623CD7DA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701" y="2287520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7033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215</TotalTime>
  <Words>521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Tw Cen MT</vt:lpstr>
      <vt:lpstr>Контур</vt:lpstr>
      <vt:lpstr>Знаменитые люди Алтайского края.</vt:lpstr>
      <vt:lpstr>Алтайский край – это родина всемирно известных людей. Тысячи гостей края стремятся посетить малую родину Михаила Тимофеевича Калашникова, Василия Макаровича Шукшина, Валерия Сергеевича Золотухина, Германа Степановича Титова и др., чтобы лучше почувствовать и понять, на какой земле жили, каким воздухом дышали  эти знаменитые люди, подарившие миру свои таланты и открытия.</vt:lpstr>
      <vt:lpstr>Загадка.</vt:lpstr>
      <vt:lpstr>Герман Степанович Титов</vt:lpstr>
      <vt:lpstr>Скафандр</vt:lpstr>
      <vt:lpstr>Что едят космонавты.</vt:lpstr>
      <vt:lpstr>Презентация PowerPoint</vt:lpstr>
      <vt:lpstr>Рисуем ракету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люди Алтайского края.</dc:title>
  <dc:creator>Марина Дмитриева</dc:creator>
  <cp:lastModifiedBy>Марина Дмитриева</cp:lastModifiedBy>
  <cp:revision>20</cp:revision>
  <dcterms:created xsi:type="dcterms:W3CDTF">2022-10-18T15:13:24Z</dcterms:created>
  <dcterms:modified xsi:type="dcterms:W3CDTF">2023-02-05T15:40:41Z</dcterms:modified>
</cp:coreProperties>
</file>