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media/image11.jpeg" ContentType="image/jpeg"/>
  <Override PartName="/ppt/media/image9.png" ContentType="image/png"/>
  <Override PartName="/ppt/media/image12.jpeg" ContentType="image/jpeg"/>
  <Override PartName="/ppt/media/image7.jpeg" ContentType="image/jpeg"/>
  <Override PartName="/ppt/media/image17.jpeg" ContentType="image/jpeg"/>
  <Override PartName="/ppt/media/image14.png" ContentType="image/png"/>
  <Override PartName="/ppt/media/image16.png" ContentType="image/png"/>
  <Override PartName="/ppt/media/image15.jpeg" ContentType="image/jpeg"/>
  <Override PartName="/ppt/media/image1.jpeg" ContentType="image/jpeg"/>
  <Override PartName="/ppt/media/image10.png" ContentType="image/png"/>
  <Override PartName="/ppt/media/image2.jpeg" ContentType="image/jpeg"/>
  <Override PartName="/ppt/media/image3.jpeg" ContentType="image/jpeg"/>
  <Override PartName="/ppt/media/image4.png" ContentType="image/png"/>
  <Override PartName="/ppt/media/image5.png" ContentType="image/png"/>
  <Override PartName="/ppt/media/image8.jpeg" ContentType="image/jpeg"/>
  <Override PartName="/ppt/media/image13.jpeg" ContentType="image/jpeg"/>
  <Override PartName="/ppt/media/image6.png" ContentType="image/png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BC391E8-922A-4BCE-AB04-374B40FFD7E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219320" y="365040"/>
            <a:ext cx="9492840" cy="157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1219320" y="2318040"/>
            <a:ext cx="949284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1219320" y="4331160"/>
            <a:ext cx="949284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42B932E-8ACC-4EC5-BEE5-848B521D12C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219320" y="365040"/>
            <a:ext cx="9492840" cy="157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1219320" y="2318040"/>
            <a:ext cx="463248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6083640" y="2318040"/>
            <a:ext cx="463248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1219320" y="4331160"/>
            <a:ext cx="463248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83640" y="4331160"/>
            <a:ext cx="463248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066F20A-7DAB-499B-8185-14DCEEBF051D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1219320" y="365040"/>
            <a:ext cx="9492840" cy="157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/>
          </p:nvPr>
        </p:nvSpPr>
        <p:spPr>
          <a:xfrm>
            <a:off x="1219320" y="2318040"/>
            <a:ext cx="305640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/>
          </p:nvPr>
        </p:nvSpPr>
        <p:spPr>
          <a:xfrm>
            <a:off x="4429080" y="2318040"/>
            <a:ext cx="305640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/>
          </p:nvPr>
        </p:nvSpPr>
        <p:spPr>
          <a:xfrm>
            <a:off x="7638480" y="2318040"/>
            <a:ext cx="305640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/>
          </p:nvPr>
        </p:nvSpPr>
        <p:spPr>
          <a:xfrm>
            <a:off x="1219320" y="4331160"/>
            <a:ext cx="305640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/>
          </p:nvPr>
        </p:nvSpPr>
        <p:spPr>
          <a:xfrm>
            <a:off x="4429080" y="4331160"/>
            <a:ext cx="305640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/>
          </p:nvPr>
        </p:nvSpPr>
        <p:spPr>
          <a:xfrm>
            <a:off x="7638480" y="4331160"/>
            <a:ext cx="305640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A1493A0-8739-423E-9E2A-D94C24CF72A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CFAF0E2-F080-49E9-AADC-B421FDD73AC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1219320" y="365040"/>
            <a:ext cx="9492840" cy="157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subTitle"/>
          </p:nvPr>
        </p:nvSpPr>
        <p:spPr>
          <a:xfrm>
            <a:off x="1219320" y="2318040"/>
            <a:ext cx="9492840" cy="385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0BA968C-B07E-409C-82E0-0F5AA0D741E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1219320" y="365040"/>
            <a:ext cx="9492840" cy="157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1219320" y="2318040"/>
            <a:ext cx="9492840" cy="385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FB1085E-DBD1-46CC-885F-BD1A25C07D5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219320" y="365040"/>
            <a:ext cx="9492840" cy="157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1219320" y="2318040"/>
            <a:ext cx="4632480" cy="385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6083640" y="2318040"/>
            <a:ext cx="4632480" cy="385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A3A043D-2D0A-41FE-8CA8-F48D031E6C9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1219320" y="365040"/>
            <a:ext cx="9492840" cy="157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D7C8DAB-1D8C-4AEE-93A5-402A82E8FE1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subTitle"/>
          </p:nvPr>
        </p:nvSpPr>
        <p:spPr>
          <a:xfrm>
            <a:off x="1219320" y="365040"/>
            <a:ext cx="9492840" cy="7313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119CB10-0540-424F-93BE-9D3A639B48D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1219320" y="365040"/>
            <a:ext cx="9492840" cy="157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1219320" y="2318040"/>
            <a:ext cx="463248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6083640" y="2318040"/>
            <a:ext cx="4632480" cy="385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1219320" y="4331160"/>
            <a:ext cx="463248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BC24A5A-D7A9-4B48-9E6B-400057F6029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1219320" y="365040"/>
            <a:ext cx="9492840" cy="157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1219320" y="2318040"/>
            <a:ext cx="9492840" cy="385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9568903-E01B-4000-9B39-894CCC90848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1219320" y="365040"/>
            <a:ext cx="9492840" cy="157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1219320" y="2318040"/>
            <a:ext cx="4632480" cy="385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6083640" y="2318040"/>
            <a:ext cx="463248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6083640" y="4331160"/>
            <a:ext cx="463248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8C251B2-1EB3-4509-91DC-B7649AAA021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1219320" y="365040"/>
            <a:ext cx="9492840" cy="157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1219320" y="2318040"/>
            <a:ext cx="463248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6083640" y="2318040"/>
            <a:ext cx="463248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/>
          </p:nvPr>
        </p:nvSpPr>
        <p:spPr>
          <a:xfrm>
            <a:off x="1219320" y="4331160"/>
            <a:ext cx="949284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D09D8F5-E272-4FDB-A1D8-5094A37DE48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1219320" y="365040"/>
            <a:ext cx="9492840" cy="157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1219320" y="2318040"/>
            <a:ext cx="949284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1219320" y="4331160"/>
            <a:ext cx="949284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C6EC42F-5D32-474F-B968-8AC23FEED95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1219320" y="365040"/>
            <a:ext cx="9492840" cy="157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1219320" y="2318040"/>
            <a:ext cx="463248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/>
          </p:nvPr>
        </p:nvSpPr>
        <p:spPr>
          <a:xfrm>
            <a:off x="6083640" y="2318040"/>
            <a:ext cx="463248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/>
          </p:nvPr>
        </p:nvSpPr>
        <p:spPr>
          <a:xfrm>
            <a:off x="1219320" y="4331160"/>
            <a:ext cx="463248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/>
          </p:nvPr>
        </p:nvSpPr>
        <p:spPr>
          <a:xfrm>
            <a:off x="6083640" y="4331160"/>
            <a:ext cx="463248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9512385-B20C-4E3A-8AAB-BEB4ED724BE8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1219320" y="365040"/>
            <a:ext cx="9492840" cy="157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1219320" y="2318040"/>
            <a:ext cx="305640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/>
          </p:nvPr>
        </p:nvSpPr>
        <p:spPr>
          <a:xfrm>
            <a:off x="4429080" y="2318040"/>
            <a:ext cx="305640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/>
          </p:nvPr>
        </p:nvSpPr>
        <p:spPr>
          <a:xfrm>
            <a:off x="7638480" y="2318040"/>
            <a:ext cx="305640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/>
          </p:nvPr>
        </p:nvSpPr>
        <p:spPr>
          <a:xfrm>
            <a:off x="1219320" y="4331160"/>
            <a:ext cx="305640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90" name="PlaceHolder 6"/>
          <p:cNvSpPr>
            <a:spLocks noGrp="1"/>
          </p:cNvSpPr>
          <p:nvPr>
            <p:ph/>
          </p:nvPr>
        </p:nvSpPr>
        <p:spPr>
          <a:xfrm>
            <a:off x="4429080" y="4331160"/>
            <a:ext cx="305640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91" name="PlaceHolder 7"/>
          <p:cNvSpPr>
            <a:spLocks noGrp="1"/>
          </p:cNvSpPr>
          <p:nvPr>
            <p:ph/>
          </p:nvPr>
        </p:nvSpPr>
        <p:spPr>
          <a:xfrm>
            <a:off x="7638480" y="4331160"/>
            <a:ext cx="305640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DCF2B84-D694-46A3-ACD1-324CEDD0FC84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219320" y="365040"/>
            <a:ext cx="9492840" cy="157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1219320" y="2318040"/>
            <a:ext cx="9492840" cy="385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F5D5565-2222-49CF-AD92-79C5F709F4F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219320" y="365040"/>
            <a:ext cx="9492840" cy="157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1219320" y="2318040"/>
            <a:ext cx="4632480" cy="385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083640" y="2318040"/>
            <a:ext cx="4632480" cy="385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85670F8-95F7-4F25-998C-EE529235B39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219320" y="365040"/>
            <a:ext cx="9492840" cy="157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40D3B06-2189-41E8-936C-5F94FD3BCD6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1219320" y="365040"/>
            <a:ext cx="9492840" cy="7313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12072E1-0BDE-4D36-9AB1-65DB33357CE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219320" y="365040"/>
            <a:ext cx="9492840" cy="157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1219320" y="2318040"/>
            <a:ext cx="463248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083640" y="2318040"/>
            <a:ext cx="4632480" cy="385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1219320" y="4331160"/>
            <a:ext cx="463248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3FBC844-63D6-43A5-8CFA-F00313D3673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219320" y="365040"/>
            <a:ext cx="9492840" cy="157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1219320" y="2318040"/>
            <a:ext cx="4632480" cy="385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083640" y="2318040"/>
            <a:ext cx="463248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6083640" y="4331160"/>
            <a:ext cx="463248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F5CC5F8-1AFF-4391-9EBF-383B503C28F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1219320" y="365040"/>
            <a:ext cx="9492840" cy="157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1219320" y="2318040"/>
            <a:ext cx="463248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6083640" y="2318040"/>
            <a:ext cx="463248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1219320" y="4331160"/>
            <a:ext cx="9492840" cy="183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120000"/>
              </a:lnSpc>
              <a:spcBef>
                <a:spcPts val="1417"/>
              </a:spcBef>
              <a:buNone/>
            </a:pP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65183E2-0813-4B50-A91C-8BF2F337693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2e3e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0" name="Group 6"/>
          <p:cNvGrpSpPr/>
          <p:nvPr/>
        </p:nvGrpSpPr>
        <p:grpSpPr>
          <a:xfrm>
            <a:off x="174240" y="6355800"/>
            <a:ext cx="358200" cy="358200"/>
            <a:chOff x="174240" y="6355800"/>
            <a:chExt cx="358200" cy="358200"/>
          </a:xfrm>
        </p:grpSpPr>
        <p:grpSp>
          <p:nvGrpSpPr>
            <p:cNvPr id="1" name="Group 7"/>
            <p:cNvGrpSpPr/>
            <p:nvPr/>
          </p:nvGrpSpPr>
          <p:grpSpPr>
            <a:xfrm>
              <a:off x="174240" y="6355800"/>
              <a:ext cx="358200" cy="358200"/>
              <a:chOff x="174240" y="6355800"/>
              <a:chExt cx="358200" cy="358200"/>
            </a:xfrm>
          </p:grpSpPr>
          <p:sp>
            <p:nvSpPr>
              <p:cNvPr id="2" name="Straight Connector 9"/>
              <p:cNvSpPr/>
              <p:nvPr/>
            </p:nvSpPr>
            <p:spPr>
              <a:xfrm>
                <a:off x="174240" y="6534720"/>
                <a:ext cx="358200" cy="360"/>
              </a:xfrm>
              <a:prstGeom prst="line">
                <a:avLst/>
              </a:prstGeom>
              <a:ln w="95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3" name="Straight Connector 10"/>
              <p:cNvSpPr/>
              <p:nvPr/>
            </p:nvSpPr>
            <p:spPr>
              <a:xfrm flipV="1">
                <a:off x="353160" y="6355800"/>
                <a:ext cx="360" cy="358200"/>
              </a:xfrm>
              <a:prstGeom prst="line">
                <a:avLst/>
              </a:prstGeom>
              <a:ln w="95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4" name="Oval 8"/>
            <p:cNvSpPr/>
            <p:nvPr/>
          </p:nvSpPr>
          <p:spPr>
            <a:xfrm>
              <a:off x="303120" y="6484680"/>
              <a:ext cx="100440" cy="10044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486080" y="1122480"/>
            <a:ext cx="8609040" cy="37440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p>
            <a:pPr>
              <a:lnSpc>
                <a:spcPct val="120000"/>
              </a:lnSpc>
              <a:buNone/>
            </a:pPr>
            <a:r>
              <a:rPr b="0" i="1" lang="en-US" sz="5400" spc="-1" strike="noStrike">
                <a:solidFill>
                  <a:srgbClr val="000000"/>
                </a:solidFill>
                <a:highlight>
                  <a:srgbClr val="ffff00"/>
                </a:highlight>
                <a:latin typeface="Franklin Gothic Heavy"/>
              </a:rPr>
              <a:t>Click to edit Master title style</a:t>
            </a:r>
            <a:endParaRPr b="0" lang="en-US" sz="54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 idx="1"/>
          </p:nvPr>
        </p:nvSpPr>
        <p:spPr>
          <a:xfrm rot="16200000">
            <a:off x="-1028880" y="4681080"/>
            <a:ext cx="27579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b="0" lang="en-US" sz="1100" spc="-1" strike="noStrike">
                <a:solidFill>
                  <a:srgbClr val="000000"/>
                </a:solidFill>
                <a:latin typeface="Consola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b="0" lang="en-US" sz="1100" spc="-1" strike="noStrike">
                <a:solidFill>
                  <a:srgbClr val="000000"/>
                </a:solidFill>
                <a:latin typeface="Consolas"/>
              </a:rPr>
              <a:t>&lt;date/time&gt;</a:t>
            </a:r>
            <a:endParaRPr b="0" lang="en-US" sz="1100" spc="-1" strike="noStrike">
              <a:latin typeface="Times New Roman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ftr" idx="2"/>
          </p:nvPr>
        </p:nvSpPr>
        <p:spPr>
          <a:xfrm>
            <a:off x="660960" y="6356520"/>
            <a:ext cx="5509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b="0" lang="en-US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" name="PlaceHolder 4"/>
          <p:cNvSpPr>
            <a:spLocks noGrp="1"/>
          </p:cNvSpPr>
          <p:nvPr>
            <p:ph type="sldNum" idx="3"/>
          </p:nvPr>
        </p:nvSpPr>
        <p:spPr>
          <a:xfrm>
            <a:off x="10905480" y="6356520"/>
            <a:ext cx="11116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b="0" lang="en-US" sz="1100" spc="-1" strike="noStrike">
                <a:solidFill>
                  <a:srgbClr val="000000"/>
                </a:solidFill>
                <a:latin typeface="Consola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C46B1C5-91B9-48E2-99E7-2FC09E56155C}" type="slidenum">
              <a:rPr b="0" lang="en-US" sz="1100" spc="-1" strike="noStrike">
                <a:solidFill>
                  <a:srgbClr val="000000"/>
                </a:solidFill>
                <a:latin typeface="Consolas"/>
              </a:rPr>
              <a:t>&lt;number&gt;</a:t>
            </a:fld>
            <a:endParaRPr b="0" lang="en-US" sz="1100" spc="-1" strike="noStrike">
              <a:latin typeface="Times New Roman"/>
            </a:endParaRPr>
          </a:p>
        </p:txBody>
      </p:sp>
      <p:sp>
        <p:nvSpPr>
          <p:cNvPr id="9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12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Consolas"/>
              </a:rPr>
              <a:t>Click to edit the outline text format</a:t>
            </a: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  <a:p>
            <a:pPr lvl="1" marL="864000" indent="-324000">
              <a:lnSpc>
                <a:spcPct val="12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Consolas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Consolas"/>
            </a:endParaRPr>
          </a:p>
          <a:p>
            <a:pPr lvl="2" marL="1296000" indent="-288000">
              <a:lnSpc>
                <a:spcPct val="12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pc="-1" strike="noStrike">
                <a:solidFill>
                  <a:srgbClr val="000000"/>
                </a:solidFill>
                <a:latin typeface="Consolas"/>
              </a:rPr>
              <a:t>Third Outline Level</a:t>
            </a:r>
            <a:endParaRPr b="0" lang="en-US" sz="1200" spc="-1" strike="noStrike">
              <a:solidFill>
                <a:srgbClr val="000000"/>
              </a:solidFill>
              <a:latin typeface="Consolas"/>
            </a:endParaRPr>
          </a:p>
          <a:p>
            <a:pPr lvl="3" marL="1728000" indent="-216000">
              <a:lnSpc>
                <a:spcPct val="12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pc="-1" strike="noStrike">
                <a:solidFill>
                  <a:srgbClr val="000000"/>
                </a:solidFill>
                <a:latin typeface="Consolas"/>
              </a:rPr>
              <a:t>Fourth Outline Level</a:t>
            </a:r>
            <a:endParaRPr b="0" lang="en-US" sz="1200" spc="-1" strike="noStrike">
              <a:solidFill>
                <a:srgbClr val="000000"/>
              </a:solidFill>
              <a:latin typeface="Consolas"/>
            </a:endParaRPr>
          </a:p>
          <a:p>
            <a:pPr lvl="4" marL="2160000" indent="-216000">
              <a:lnSpc>
                <a:spcPct val="12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onsolas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Consolas"/>
            </a:endParaRPr>
          </a:p>
          <a:p>
            <a:pPr lvl="5" marL="2592000" indent="-216000">
              <a:lnSpc>
                <a:spcPct val="12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onsolas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Consolas"/>
            </a:endParaRPr>
          </a:p>
          <a:p>
            <a:pPr lvl="6" marL="3024000" indent="-216000">
              <a:lnSpc>
                <a:spcPct val="12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onsolas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Consola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2e3e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6"/>
          <p:cNvGrpSpPr/>
          <p:nvPr/>
        </p:nvGrpSpPr>
        <p:grpSpPr>
          <a:xfrm>
            <a:off x="174240" y="6355800"/>
            <a:ext cx="358200" cy="358200"/>
            <a:chOff x="174240" y="6355800"/>
            <a:chExt cx="358200" cy="358200"/>
          </a:xfrm>
        </p:grpSpPr>
        <p:grpSp>
          <p:nvGrpSpPr>
            <p:cNvPr id="47" name="Group 7"/>
            <p:cNvGrpSpPr/>
            <p:nvPr/>
          </p:nvGrpSpPr>
          <p:grpSpPr>
            <a:xfrm>
              <a:off x="174240" y="6355800"/>
              <a:ext cx="358200" cy="358200"/>
              <a:chOff x="174240" y="6355800"/>
              <a:chExt cx="358200" cy="358200"/>
            </a:xfrm>
          </p:grpSpPr>
          <p:sp>
            <p:nvSpPr>
              <p:cNvPr id="48" name="Straight Connector 9"/>
              <p:cNvSpPr/>
              <p:nvPr/>
            </p:nvSpPr>
            <p:spPr>
              <a:xfrm>
                <a:off x="174240" y="6534720"/>
                <a:ext cx="358200" cy="360"/>
              </a:xfrm>
              <a:prstGeom prst="line">
                <a:avLst/>
              </a:prstGeom>
              <a:ln w="95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9" name="Straight Connector 10"/>
              <p:cNvSpPr/>
              <p:nvPr/>
            </p:nvSpPr>
            <p:spPr>
              <a:xfrm flipV="1">
                <a:off x="353160" y="6355800"/>
                <a:ext cx="360" cy="358200"/>
              </a:xfrm>
              <a:prstGeom prst="line">
                <a:avLst/>
              </a:prstGeom>
              <a:ln w="95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50" name="Oval 8"/>
            <p:cNvSpPr/>
            <p:nvPr/>
          </p:nvSpPr>
          <p:spPr>
            <a:xfrm>
              <a:off x="303120" y="6484680"/>
              <a:ext cx="100440" cy="10044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1219320" y="365040"/>
            <a:ext cx="9492840" cy="157752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>
              <a:lnSpc>
                <a:spcPct val="120000"/>
              </a:lnSpc>
              <a:buNone/>
            </a:pPr>
            <a:r>
              <a:rPr b="0" i="1" lang="en-US" sz="4000" spc="-1" strike="noStrike">
                <a:solidFill>
                  <a:srgbClr val="000000"/>
                </a:solidFill>
                <a:highlight>
                  <a:srgbClr val="ffff00"/>
                </a:highlight>
                <a:latin typeface="Franklin Gothic Heavy"/>
              </a:rPr>
              <a:t>Click to edit Master title style</a:t>
            </a:r>
            <a:endParaRPr b="0" lang="en-US" sz="40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1219320" y="2318040"/>
            <a:ext cx="9492840" cy="38538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28600" indent="-2286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000000"/>
                </a:solidFill>
                <a:latin typeface="Consolas"/>
              </a:rPr>
              <a:t>Click to edit Master text styles</a:t>
            </a: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  <a:p>
            <a:pPr lvl="1" marL="457200" indent="-228600">
              <a:lnSpc>
                <a:spcPct val="120000"/>
              </a:lnSpc>
              <a:spcBef>
                <a:spcPts val="499"/>
              </a:spcBef>
              <a:buClr>
                <a:srgbClr val="000000"/>
              </a:buClr>
              <a:buFont typeface="Consolas"/>
              <a:buChar char="+"/>
            </a:pPr>
            <a:r>
              <a:rPr b="0" lang="en-US" sz="1400" spc="-1" strike="noStrike">
                <a:solidFill>
                  <a:srgbClr val="000000"/>
                </a:solidFill>
                <a:latin typeface="Consolas"/>
              </a:rPr>
              <a:t>Second level</a:t>
            </a:r>
            <a:endParaRPr b="0" lang="en-US" sz="1400" spc="-1" strike="noStrike">
              <a:solidFill>
                <a:srgbClr val="000000"/>
              </a:solidFill>
              <a:latin typeface="Consolas"/>
            </a:endParaRPr>
          </a:p>
          <a:p>
            <a:pPr lvl="2" marL="640080" indent="-228600">
              <a:lnSpc>
                <a:spcPct val="12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onsolas"/>
              </a:rPr>
              <a:t>Third level</a:t>
            </a:r>
            <a:endParaRPr b="0" lang="en-US" sz="1400" spc="-1" strike="noStrike">
              <a:solidFill>
                <a:srgbClr val="000000"/>
              </a:solidFill>
              <a:latin typeface="Consolas"/>
            </a:endParaRPr>
          </a:p>
          <a:p>
            <a:pPr lvl="3" marL="822960" indent="-228600">
              <a:lnSpc>
                <a:spcPct val="120000"/>
              </a:lnSpc>
              <a:spcBef>
                <a:spcPts val="499"/>
              </a:spcBef>
              <a:buClr>
                <a:srgbClr val="000000"/>
              </a:buClr>
              <a:buFont typeface="Consolas"/>
              <a:buChar char="+"/>
            </a:pPr>
            <a:r>
              <a:rPr b="0" lang="en-US" sz="1200" spc="-1" strike="noStrike">
                <a:solidFill>
                  <a:srgbClr val="000000"/>
                </a:solidFill>
                <a:latin typeface="Consolas"/>
              </a:rPr>
              <a:t>Fourth level</a:t>
            </a:r>
            <a:endParaRPr b="0" lang="en-US" sz="1200" spc="-1" strike="noStrike">
              <a:solidFill>
                <a:srgbClr val="000000"/>
              </a:solidFill>
              <a:latin typeface="Consolas"/>
            </a:endParaRPr>
          </a:p>
          <a:p>
            <a:pPr lvl="4" marL="1005840" indent="-228600">
              <a:lnSpc>
                <a:spcPct val="12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200" spc="-1" strike="noStrike">
                <a:solidFill>
                  <a:srgbClr val="000000"/>
                </a:solidFill>
                <a:latin typeface="Consolas"/>
              </a:rPr>
              <a:t>Fifth level</a:t>
            </a:r>
            <a:endParaRPr b="0" lang="en-US" sz="12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dt" idx="4"/>
          </p:nvPr>
        </p:nvSpPr>
        <p:spPr>
          <a:xfrm rot="16200000">
            <a:off x="-1028880" y="4681080"/>
            <a:ext cx="27579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b="0" lang="en-US" sz="1100" spc="-1" strike="noStrike">
                <a:solidFill>
                  <a:srgbClr val="000000"/>
                </a:solidFill>
                <a:latin typeface="Consola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b="0" lang="en-US" sz="1100" spc="-1" strike="noStrike">
                <a:solidFill>
                  <a:srgbClr val="000000"/>
                </a:solidFill>
                <a:latin typeface="Consolas"/>
              </a:rPr>
              <a:t>&lt;date/time&gt;</a:t>
            </a:r>
            <a:endParaRPr b="0" lang="en-US" sz="1100" spc="-1" strike="noStrike">
              <a:latin typeface="Times New Roman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ftr" idx="5"/>
          </p:nvPr>
        </p:nvSpPr>
        <p:spPr>
          <a:xfrm>
            <a:off x="660960" y="6356520"/>
            <a:ext cx="5509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b="0" lang="en-US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55" name="PlaceHolder 5"/>
          <p:cNvSpPr>
            <a:spLocks noGrp="1"/>
          </p:cNvSpPr>
          <p:nvPr>
            <p:ph type="sldNum" idx="6"/>
          </p:nvPr>
        </p:nvSpPr>
        <p:spPr>
          <a:xfrm>
            <a:off x="10905480" y="6356520"/>
            <a:ext cx="11116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b="0" lang="en-US" sz="1100" spc="-1" strike="noStrike">
                <a:solidFill>
                  <a:srgbClr val="000000"/>
                </a:solidFill>
                <a:latin typeface="Consola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99CCD322-DFF1-4B5F-9995-C6B1857B1B93}" type="slidenum">
              <a:rPr b="0" lang="en-US" sz="1100" spc="-1" strike="noStrike">
                <a:solidFill>
                  <a:srgbClr val="000000"/>
                </a:solidFill>
                <a:latin typeface="Consolas"/>
              </a:rPr>
              <a:t>&lt;number&gt;</a:t>
            </a:fld>
            <a:endParaRPr b="0" lang="en-US" sz="11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Relationship Id="rId3" Type="http://schemas.openxmlformats.org/officeDocument/2006/relationships/image" Target="../media/image14.png"/><Relationship Id="rId4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jpe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9aa77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9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3" name="Freeform: Shape 11"/>
          <p:cNvSpPr/>
          <p:nvPr/>
        </p:nvSpPr>
        <p:spPr>
          <a:xfrm>
            <a:off x="0" y="0"/>
            <a:ext cx="10961280" cy="6857640"/>
          </a:xfrm>
          <a:custGeom>
            <a:avLst/>
            <a:gdLst/>
            <a:ahLst/>
            <a:rect l="l" t="t" r="r" b="b"/>
            <a:pathLst>
              <a:path w="10961581" h="6858000">
                <a:moveTo>
                  <a:pt x="9527267" y="0"/>
                </a:moveTo>
                <a:lnTo>
                  <a:pt x="10729569" y="0"/>
                </a:lnTo>
                <a:lnTo>
                  <a:pt x="10961581" y="6604757"/>
                </a:lnTo>
                <a:lnTo>
                  <a:pt x="3198981" y="6858000"/>
                </a:lnTo>
                <a:lnTo>
                  <a:pt x="0" y="6858000"/>
                </a:lnTo>
                <a:lnTo>
                  <a:pt x="0" y="356579"/>
                </a:lnTo>
                <a:lnTo>
                  <a:pt x="9527267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4" name="Freeform: Shape 13"/>
          <p:cNvSpPr/>
          <p:nvPr/>
        </p:nvSpPr>
        <p:spPr>
          <a:xfrm>
            <a:off x="0" y="97200"/>
            <a:ext cx="10835640" cy="6786000"/>
          </a:xfrm>
          <a:custGeom>
            <a:avLst/>
            <a:gdLst/>
            <a:ahLst/>
            <a:rect l="l" t="t" r="r" b="b"/>
            <a:pathLst>
              <a:path w="10787215" h="6755717">
                <a:moveTo>
                  <a:pt x="10525984" y="0"/>
                </a:moveTo>
                <a:cubicBezTo>
                  <a:pt x="10547044" y="8337"/>
                  <a:pt x="10550472" y="10713"/>
                  <a:pt x="10563060" y="25925"/>
                </a:cubicBezTo>
                <a:lnTo>
                  <a:pt x="10568511" y="48223"/>
                </a:lnTo>
                <a:cubicBezTo>
                  <a:pt x="10585764" y="542122"/>
                  <a:pt x="10652457" y="2451271"/>
                  <a:pt x="10671688" y="3001804"/>
                </a:cubicBezTo>
                <a:lnTo>
                  <a:pt x="10683897" y="3351424"/>
                </a:lnTo>
                <a:lnTo>
                  <a:pt x="10787035" y="6304910"/>
                </a:lnTo>
                <a:cubicBezTo>
                  <a:pt x="10787034" y="6304912"/>
                  <a:pt x="10787033" y="6304913"/>
                  <a:pt x="10787032" y="6304915"/>
                </a:cubicBezTo>
                <a:cubicBezTo>
                  <a:pt x="10787093" y="6306633"/>
                  <a:pt x="10787154" y="6308352"/>
                  <a:pt x="10787215" y="6310070"/>
                </a:cubicBezTo>
                <a:lnTo>
                  <a:pt x="10779134" y="6324066"/>
                </a:lnTo>
                <a:lnTo>
                  <a:pt x="10772641" y="6339804"/>
                </a:lnTo>
                <a:lnTo>
                  <a:pt x="10767163" y="6344794"/>
                </a:lnTo>
                <a:lnTo>
                  <a:pt x="10761538" y="6354534"/>
                </a:lnTo>
                <a:lnTo>
                  <a:pt x="10753020" y="6354826"/>
                </a:lnTo>
                <a:lnTo>
                  <a:pt x="10742859" y="6358485"/>
                </a:lnTo>
                <a:lnTo>
                  <a:pt x="10717371" y="6359376"/>
                </a:lnTo>
                <a:lnTo>
                  <a:pt x="10716864" y="6360582"/>
                </a:lnTo>
                <a:cubicBezTo>
                  <a:pt x="10715793" y="6375139"/>
                  <a:pt x="10734400" y="6387188"/>
                  <a:pt x="10676656" y="6389205"/>
                </a:cubicBezTo>
                <a:lnTo>
                  <a:pt x="10597111" y="6363575"/>
                </a:lnTo>
                <a:lnTo>
                  <a:pt x="9820767" y="6390686"/>
                </a:lnTo>
                <a:lnTo>
                  <a:pt x="9807405" y="6395341"/>
                </a:lnTo>
                <a:cubicBezTo>
                  <a:pt x="9800223" y="6397336"/>
                  <a:pt x="9790323" y="6399300"/>
                  <a:pt x="9775284" y="6400669"/>
                </a:cubicBezTo>
                <a:cubicBezTo>
                  <a:pt x="9737352" y="6388020"/>
                  <a:pt x="9689923" y="6423409"/>
                  <a:pt x="9642733" y="6406266"/>
                </a:cubicBezTo>
                <a:cubicBezTo>
                  <a:pt x="9625581" y="6402315"/>
                  <a:pt x="9573710" y="6404482"/>
                  <a:pt x="9564655" y="6413661"/>
                </a:cubicBezTo>
                <a:cubicBezTo>
                  <a:pt x="9553995" y="6415919"/>
                  <a:pt x="9541098" y="6413167"/>
                  <a:pt x="9536921" y="6422825"/>
                </a:cubicBezTo>
                <a:cubicBezTo>
                  <a:pt x="9529648" y="6434516"/>
                  <a:pt x="9490341" y="6418021"/>
                  <a:pt x="9496893" y="6431347"/>
                </a:cubicBezTo>
                <a:cubicBezTo>
                  <a:pt x="9469017" y="6420076"/>
                  <a:pt x="9449776" y="6444692"/>
                  <a:pt x="9427742" y="6451312"/>
                </a:cubicBezTo>
                <a:lnTo>
                  <a:pt x="9360781" y="6461217"/>
                </a:lnTo>
                <a:lnTo>
                  <a:pt x="9315635" y="6464259"/>
                </a:lnTo>
                <a:lnTo>
                  <a:pt x="9309069" y="6464198"/>
                </a:lnTo>
                <a:lnTo>
                  <a:pt x="9254486" y="6455747"/>
                </a:lnTo>
                <a:cubicBezTo>
                  <a:pt x="9253289" y="6457680"/>
                  <a:pt x="9251650" y="6459495"/>
                  <a:pt x="9249615" y="6461132"/>
                </a:cubicBezTo>
                <a:lnTo>
                  <a:pt x="9232811" y="6467037"/>
                </a:lnTo>
                <a:lnTo>
                  <a:pt x="9218036" y="6461328"/>
                </a:lnTo>
                <a:lnTo>
                  <a:pt x="9149486" y="6452624"/>
                </a:lnTo>
                <a:lnTo>
                  <a:pt x="9049412" y="6445894"/>
                </a:lnTo>
                <a:lnTo>
                  <a:pt x="9034119" y="6440025"/>
                </a:lnTo>
                <a:cubicBezTo>
                  <a:pt x="8999480" y="6434206"/>
                  <a:pt x="8958258" y="6442933"/>
                  <a:pt x="8935776" y="6427814"/>
                </a:cubicBezTo>
                <a:lnTo>
                  <a:pt x="8884376" y="6427190"/>
                </a:lnTo>
                <a:lnTo>
                  <a:pt x="8878872" y="6433234"/>
                </a:lnTo>
                <a:lnTo>
                  <a:pt x="8863669" y="6432221"/>
                </a:lnTo>
                <a:lnTo>
                  <a:pt x="8859625" y="6433232"/>
                </a:lnTo>
                <a:cubicBezTo>
                  <a:pt x="8851908" y="6435193"/>
                  <a:pt x="8844245" y="6436925"/>
                  <a:pt x="8836444" y="6437751"/>
                </a:cubicBezTo>
                <a:cubicBezTo>
                  <a:pt x="8837077" y="6432204"/>
                  <a:pt x="8835160" y="6428812"/>
                  <a:pt x="8831733" y="6426801"/>
                </a:cubicBezTo>
                <a:lnTo>
                  <a:pt x="8824805" y="6425465"/>
                </a:lnTo>
                <a:lnTo>
                  <a:pt x="8573061" y="6434256"/>
                </a:lnTo>
                <a:lnTo>
                  <a:pt x="8551836" y="6445197"/>
                </a:lnTo>
                <a:lnTo>
                  <a:pt x="8484874" y="6455103"/>
                </a:lnTo>
                <a:lnTo>
                  <a:pt x="8439729" y="6458145"/>
                </a:lnTo>
                <a:lnTo>
                  <a:pt x="8433162" y="6458083"/>
                </a:lnTo>
                <a:lnTo>
                  <a:pt x="8378580" y="6449632"/>
                </a:lnTo>
                <a:cubicBezTo>
                  <a:pt x="8377382" y="6451564"/>
                  <a:pt x="8375743" y="6453381"/>
                  <a:pt x="8373709" y="6455018"/>
                </a:cubicBezTo>
                <a:lnTo>
                  <a:pt x="8356905" y="6460922"/>
                </a:lnTo>
                <a:lnTo>
                  <a:pt x="8342130" y="6455214"/>
                </a:lnTo>
                <a:lnTo>
                  <a:pt x="8273578" y="6446510"/>
                </a:lnTo>
                <a:lnTo>
                  <a:pt x="8256015" y="6445328"/>
                </a:lnTo>
                <a:lnTo>
                  <a:pt x="7524878" y="6470860"/>
                </a:lnTo>
                <a:lnTo>
                  <a:pt x="6892841" y="6492931"/>
                </a:lnTo>
                <a:lnTo>
                  <a:pt x="6476543" y="6507469"/>
                </a:lnTo>
                <a:lnTo>
                  <a:pt x="6443282" y="6508810"/>
                </a:lnTo>
                <a:cubicBezTo>
                  <a:pt x="6450945" y="6516774"/>
                  <a:pt x="6296920" y="6520781"/>
                  <a:pt x="6241132" y="6515954"/>
                </a:cubicBezTo>
                <a:lnTo>
                  <a:pt x="6239723" y="6515738"/>
                </a:lnTo>
                <a:lnTo>
                  <a:pt x="3903363" y="6597326"/>
                </a:lnTo>
                <a:lnTo>
                  <a:pt x="488708" y="6755717"/>
                </a:lnTo>
                <a:lnTo>
                  <a:pt x="0" y="6755717"/>
                </a:lnTo>
                <a:lnTo>
                  <a:pt x="0" y="376860"/>
                </a:lnTo>
                <a:lnTo>
                  <a:pt x="1459259" y="325901"/>
                </a:lnTo>
                <a:lnTo>
                  <a:pt x="1511989" y="312691"/>
                </a:lnTo>
                <a:cubicBezTo>
                  <a:pt x="1541823" y="312150"/>
                  <a:pt x="1548684" y="318989"/>
                  <a:pt x="1567031" y="322138"/>
                </a:cubicBezTo>
                <a:lnTo>
                  <a:pt x="2295246" y="296708"/>
                </a:lnTo>
                <a:lnTo>
                  <a:pt x="2391907" y="293333"/>
                </a:lnTo>
                <a:lnTo>
                  <a:pt x="2445474" y="279345"/>
                </a:lnTo>
                <a:cubicBezTo>
                  <a:pt x="2467530" y="288263"/>
                  <a:pt x="2482756" y="268786"/>
                  <a:pt x="2500189" y="263547"/>
                </a:cubicBezTo>
                <a:lnTo>
                  <a:pt x="2553172" y="255710"/>
                </a:lnTo>
                <a:lnTo>
                  <a:pt x="2594089" y="253351"/>
                </a:lnTo>
                <a:lnTo>
                  <a:pt x="2637277" y="260039"/>
                </a:lnTo>
                <a:cubicBezTo>
                  <a:pt x="2649282" y="260417"/>
                  <a:pt x="2652271" y="255211"/>
                  <a:pt x="2666118" y="255623"/>
                </a:cubicBezTo>
                <a:lnTo>
                  <a:pt x="2720359" y="262510"/>
                </a:lnTo>
                <a:lnTo>
                  <a:pt x="2799543" y="267835"/>
                </a:lnTo>
                <a:lnTo>
                  <a:pt x="2854155" y="274551"/>
                </a:lnTo>
                <a:lnTo>
                  <a:pt x="2864721" y="276822"/>
                </a:lnTo>
                <a:lnTo>
                  <a:pt x="3220117" y="264411"/>
                </a:lnTo>
                <a:lnTo>
                  <a:pt x="3246230" y="260548"/>
                </a:lnTo>
                <a:lnTo>
                  <a:pt x="3334781" y="260407"/>
                </a:lnTo>
                <a:lnTo>
                  <a:pt x="3347486" y="255944"/>
                </a:lnTo>
                <a:lnTo>
                  <a:pt x="3434099" y="256939"/>
                </a:lnTo>
                <a:cubicBezTo>
                  <a:pt x="3462714" y="255371"/>
                  <a:pt x="3512366" y="254534"/>
                  <a:pt x="3528723" y="250220"/>
                </a:cubicBezTo>
                <a:lnTo>
                  <a:pt x="3535478" y="240807"/>
                </a:lnTo>
                <a:lnTo>
                  <a:pt x="3556228" y="239277"/>
                </a:lnTo>
                <a:cubicBezTo>
                  <a:pt x="3557772" y="239926"/>
                  <a:pt x="3587707" y="238294"/>
                  <a:pt x="3588945" y="238310"/>
                </a:cubicBezTo>
                <a:lnTo>
                  <a:pt x="3662553" y="245371"/>
                </a:lnTo>
                <a:close/>
              </a:path>
            </a:pathLst>
          </a:custGeom>
          <a:blipFill rotWithShape="0">
            <a:blip r:embed="rId1"/>
            <a:srcRect/>
            <a:tile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Freeform: Shape 15"/>
          <p:cNvSpPr/>
          <p:nvPr/>
        </p:nvSpPr>
        <p:spPr>
          <a:xfrm>
            <a:off x="-117360" y="3081600"/>
            <a:ext cx="10950840" cy="3801600"/>
          </a:xfrm>
          <a:custGeom>
            <a:avLst/>
            <a:gdLst/>
            <a:ahLst/>
            <a:rect l="l" t="t" r="r" b="b"/>
            <a:pathLst>
              <a:path w="10901897" h="3784822">
                <a:moveTo>
                  <a:pt x="0" y="0"/>
                </a:moveTo>
                <a:lnTo>
                  <a:pt x="10786370" y="54839"/>
                </a:lnTo>
                <a:lnTo>
                  <a:pt x="10798579" y="404459"/>
                </a:lnTo>
                <a:lnTo>
                  <a:pt x="10901717" y="3357944"/>
                </a:lnTo>
                <a:cubicBezTo>
                  <a:pt x="10901716" y="3357946"/>
                  <a:pt x="10901715" y="3357947"/>
                  <a:pt x="10901714" y="3357949"/>
                </a:cubicBezTo>
                <a:lnTo>
                  <a:pt x="10901897" y="3363104"/>
                </a:lnTo>
                <a:lnTo>
                  <a:pt x="10893816" y="3377100"/>
                </a:lnTo>
                <a:lnTo>
                  <a:pt x="10887323" y="3392838"/>
                </a:lnTo>
                <a:lnTo>
                  <a:pt x="10881845" y="3397828"/>
                </a:lnTo>
                <a:lnTo>
                  <a:pt x="10876220" y="3407568"/>
                </a:lnTo>
                <a:lnTo>
                  <a:pt x="10867702" y="3407860"/>
                </a:lnTo>
                <a:lnTo>
                  <a:pt x="10857541" y="3411520"/>
                </a:lnTo>
                <a:lnTo>
                  <a:pt x="10832053" y="3412410"/>
                </a:lnTo>
                <a:lnTo>
                  <a:pt x="10831546" y="3413616"/>
                </a:lnTo>
                <a:cubicBezTo>
                  <a:pt x="10830474" y="3428173"/>
                  <a:pt x="10849082" y="3440222"/>
                  <a:pt x="10791337" y="3442239"/>
                </a:cubicBezTo>
                <a:lnTo>
                  <a:pt x="10711793" y="3416609"/>
                </a:lnTo>
                <a:lnTo>
                  <a:pt x="9935449" y="3443720"/>
                </a:lnTo>
                <a:lnTo>
                  <a:pt x="9922087" y="3448375"/>
                </a:lnTo>
                <a:cubicBezTo>
                  <a:pt x="9914905" y="3450370"/>
                  <a:pt x="9905005" y="3452335"/>
                  <a:pt x="9889965" y="3453703"/>
                </a:cubicBezTo>
                <a:cubicBezTo>
                  <a:pt x="9852034" y="3441054"/>
                  <a:pt x="9804605" y="3476443"/>
                  <a:pt x="9757415" y="3459301"/>
                </a:cubicBezTo>
                <a:cubicBezTo>
                  <a:pt x="9740263" y="3455349"/>
                  <a:pt x="9688392" y="3457516"/>
                  <a:pt x="9679337" y="3466695"/>
                </a:cubicBezTo>
                <a:cubicBezTo>
                  <a:pt x="9668677" y="3468953"/>
                  <a:pt x="9655780" y="3466201"/>
                  <a:pt x="9651603" y="3475859"/>
                </a:cubicBezTo>
                <a:cubicBezTo>
                  <a:pt x="9644330" y="3487550"/>
                  <a:pt x="9605022" y="3471055"/>
                  <a:pt x="9611575" y="3484382"/>
                </a:cubicBezTo>
                <a:cubicBezTo>
                  <a:pt x="9583699" y="3473111"/>
                  <a:pt x="9564458" y="3497726"/>
                  <a:pt x="9542424" y="3504346"/>
                </a:cubicBezTo>
                <a:lnTo>
                  <a:pt x="9475463" y="3514251"/>
                </a:lnTo>
                <a:lnTo>
                  <a:pt x="9430317" y="3517293"/>
                </a:lnTo>
                <a:lnTo>
                  <a:pt x="9423751" y="3517233"/>
                </a:lnTo>
                <a:lnTo>
                  <a:pt x="9369168" y="3508781"/>
                </a:lnTo>
                <a:cubicBezTo>
                  <a:pt x="9367971" y="3510714"/>
                  <a:pt x="9366331" y="3512530"/>
                  <a:pt x="9364297" y="3514167"/>
                </a:cubicBezTo>
                <a:lnTo>
                  <a:pt x="9347493" y="3520072"/>
                </a:lnTo>
                <a:lnTo>
                  <a:pt x="9332718" y="3514362"/>
                </a:lnTo>
                <a:lnTo>
                  <a:pt x="9264167" y="3505658"/>
                </a:lnTo>
                <a:lnTo>
                  <a:pt x="9164094" y="3498928"/>
                </a:lnTo>
                <a:lnTo>
                  <a:pt x="9148800" y="3493060"/>
                </a:lnTo>
                <a:cubicBezTo>
                  <a:pt x="9114162" y="3487240"/>
                  <a:pt x="9072940" y="3495967"/>
                  <a:pt x="9050458" y="3480848"/>
                </a:cubicBezTo>
                <a:lnTo>
                  <a:pt x="8999058" y="3480225"/>
                </a:lnTo>
                <a:lnTo>
                  <a:pt x="8993554" y="3486268"/>
                </a:lnTo>
                <a:lnTo>
                  <a:pt x="8978351" y="3485255"/>
                </a:lnTo>
                <a:lnTo>
                  <a:pt x="8974307" y="3486266"/>
                </a:lnTo>
                <a:cubicBezTo>
                  <a:pt x="8966590" y="3488228"/>
                  <a:pt x="8958927" y="3489959"/>
                  <a:pt x="8951126" y="3490785"/>
                </a:cubicBezTo>
                <a:cubicBezTo>
                  <a:pt x="8951758" y="3485238"/>
                  <a:pt x="8949842" y="3481846"/>
                  <a:pt x="8946415" y="3479836"/>
                </a:cubicBezTo>
                <a:lnTo>
                  <a:pt x="8939487" y="3478500"/>
                </a:lnTo>
                <a:lnTo>
                  <a:pt x="8687743" y="3487291"/>
                </a:lnTo>
                <a:lnTo>
                  <a:pt x="8666518" y="3498231"/>
                </a:lnTo>
                <a:lnTo>
                  <a:pt x="8599556" y="3508137"/>
                </a:lnTo>
                <a:lnTo>
                  <a:pt x="8554411" y="3511179"/>
                </a:lnTo>
                <a:lnTo>
                  <a:pt x="8547844" y="3511118"/>
                </a:lnTo>
                <a:lnTo>
                  <a:pt x="8493261" y="3502666"/>
                </a:lnTo>
                <a:cubicBezTo>
                  <a:pt x="8492064" y="3504598"/>
                  <a:pt x="8490425" y="3506416"/>
                  <a:pt x="8488390" y="3508053"/>
                </a:cubicBezTo>
                <a:lnTo>
                  <a:pt x="8471586" y="3513957"/>
                </a:lnTo>
                <a:lnTo>
                  <a:pt x="8456812" y="3508248"/>
                </a:lnTo>
                <a:lnTo>
                  <a:pt x="8388259" y="3499544"/>
                </a:lnTo>
                <a:lnTo>
                  <a:pt x="8370697" y="3498362"/>
                </a:lnTo>
                <a:lnTo>
                  <a:pt x="7639559" y="3523894"/>
                </a:lnTo>
                <a:lnTo>
                  <a:pt x="7007522" y="3545965"/>
                </a:lnTo>
                <a:lnTo>
                  <a:pt x="6591224" y="3560503"/>
                </a:lnTo>
                <a:lnTo>
                  <a:pt x="6557964" y="3561844"/>
                </a:lnTo>
                <a:cubicBezTo>
                  <a:pt x="6565626" y="3569808"/>
                  <a:pt x="6411601" y="3573816"/>
                  <a:pt x="6355814" y="3568989"/>
                </a:cubicBezTo>
                <a:lnTo>
                  <a:pt x="6354404" y="3568773"/>
                </a:lnTo>
                <a:lnTo>
                  <a:pt x="4018045" y="3650360"/>
                </a:lnTo>
                <a:lnTo>
                  <a:pt x="168026" y="3784806"/>
                </a:lnTo>
                <a:cubicBezTo>
                  <a:pt x="148265" y="3785434"/>
                  <a:pt x="131630" y="3767909"/>
                  <a:pt x="130799" y="3745583"/>
                </a:cubicBezTo>
                <a:lnTo>
                  <a:pt x="27661" y="792099"/>
                </a:lnTo>
                <a:lnTo>
                  <a:pt x="15046" y="430868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56000">
                <a:srgbClr val="000000">
                  <a:alpha val="0"/>
                </a:srgbClr>
              </a:gs>
              <a:gs pos="100000">
                <a:srgbClr val="000000">
                  <a:alpha val="50196"/>
                </a:srgbClr>
              </a:gs>
            </a:gsLst>
            <a:lin ang="48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96" name="Рисунок 7" descr=""/>
          <p:cNvPicPr/>
          <p:nvPr/>
        </p:nvPicPr>
        <p:blipFill>
          <a:blip r:embed="rId2"/>
          <a:stretch/>
        </p:blipFill>
        <p:spPr>
          <a:xfrm rot="21397800">
            <a:off x="400320" y="635400"/>
            <a:ext cx="10160640" cy="5585760"/>
          </a:xfrm>
          <a:prstGeom prst="rect">
            <a:avLst/>
          </a:prstGeom>
          <a:ln w="0">
            <a:noFill/>
          </a:ln>
        </p:spPr>
      </p:pic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6095880" y="1942920"/>
            <a:ext cx="5409720" cy="3183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p>
            <a:pPr algn="r">
              <a:lnSpc>
                <a:spcPct val="110000"/>
              </a:lnSpc>
              <a:buNone/>
            </a:pPr>
            <a:r>
              <a:rPr b="0" i="1" lang="ru-RU" sz="4600" spc="-1" strike="noStrike">
                <a:solidFill>
                  <a:srgbClr val="000000"/>
                </a:solidFill>
                <a:highlight>
                  <a:srgbClr val="ffff00"/>
                </a:highlight>
                <a:latin typeface="Franklin Gothic Heavy"/>
              </a:rPr>
              <a:t>Русское искусство при первых Романовых 17в</a:t>
            </a:r>
            <a:endParaRPr b="0" lang="en-US" sz="46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98" name="Стрелка: пятиугольник 48"/>
          <p:cNvSpPr/>
          <p:nvPr/>
        </p:nvSpPr>
        <p:spPr>
          <a:xfrm>
            <a:off x="5202000" y="5511240"/>
            <a:ext cx="6110280" cy="617760"/>
          </a:xfrm>
          <a:prstGeom prst="homePlate">
            <a:avLst>
              <a:gd name="adj" fmla="val 0"/>
            </a:avLst>
          </a:prstGeom>
          <a:solidFill>
            <a:schemeClr val="bg2">
              <a:lumMod val="50000"/>
            </a:schemeClr>
          </a:solidFill>
          <a:ln>
            <a:solidFill>
              <a:srgbClr val="7c77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9" name="PlaceHolder 2"/>
          <p:cNvSpPr>
            <a:spLocks noGrp="1"/>
          </p:cNvSpPr>
          <p:nvPr>
            <p:ph type="subTitle"/>
          </p:nvPr>
        </p:nvSpPr>
        <p:spPr>
          <a:xfrm>
            <a:off x="5204160" y="5439960"/>
            <a:ext cx="6110280" cy="1198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algn="ctr">
              <a:buNone/>
            </a:pPr>
            <a:r>
              <a:rPr b="0" lang="ru-RU" sz="1600" spc="-1" strike="noStrike">
                <a:solidFill>
                  <a:srgbClr val="ffffff"/>
                </a:solidFill>
                <a:latin typeface="Consolas"/>
              </a:rPr>
              <a:t>Работу выполнили студентки Академии индустрии красоты «ЛОКОН» 20315 гр. Ланько Ксения и </a:t>
            </a:r>
            <a:endParaRPr b="0" lang="en-US" sz="1600" spc="-1" strike="noStrike">
              <a:latin typeface="Arial"/>
            </a:endParaRPr>
          </a:p>
          <a:p>
            <a:pPr algn="r">
              <a:lnSpc>
                <a:spcPct val="11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1600" spc="-1" strike="noStrike">
              <a:latin typeface="Arial"/>
            </a:endParaRPr>
          </a:p>
        </p:txBody>
      </p:sp>
      <p:grpSp>
        <p:nvGrpSpPr>
          <p:cNvPr id="100" name="Group 17"/>
          <p:cNvGrpSpPr/>
          <p:nvPr/>
        </p:nvGrpSpPr>
        <p:grpSpPr>
          <a:xfrm>
            <a:off x="174240" y="6388200"/>
            <a:ext cx="358200" cy="369000"/>
            <a:chOff x="174240" y="6388200"/>
            <a:chExt cx="358200" cy="369000"/>
          </a:xfrm>
        </p:grpSpPr>
        <p:grpSp>
          <p:nvGrpSpPr>
            <p:cNvPr id="101" name="Group 18"/>
            <p:cNvGrpSpPr/>
            <p:nvPr/>
          </p:nvGrpSpPr>
          <p:grpSpPr>
            <a:xfrm>
              <a:off x="174240" y="6388200"/>
              <a:ext cx="358200" cy="369000"/>
              <a:chOff x="174240" y="6388200"/>
              <a:chExt cx="358200" cy="369000"/>
            </a:xfrm>
          </p:grpSpPr>
          <p:sp>
            <p:nvSpPr>
              <p:cNvPr id="102" name="Straight Connector 20"/>
              <p:cNvSpPr/>
              <p:nvPr/>
            </p:nvSpPr>
            <p:spPr>
              <a:xfrm>
                <a:off x="174240" y="6572520"/>
                <a:ext cx="358200" cy="360"/>
              </a:xfrm>
              <a:prstGeom prst="line">
                <a:avLst/>
              </a:prstGeom>
              <a:ln w="9525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03" name="Straight Connector 21"/>
              <p:cNvSpPr/>
              <p:nvPr/>
            </p:nvSpPr>
            <p:spPr>
              <a:xfrm flipV="1">
                <a:off x="353160" y="6388200"/>
                <a:ext cx="360" cy="369000"/>
              </a:xfrm>
              <a:prstGeom prst="line">
                <a:avLst/>
              </a:prstGeom>
              <a:ln w="9525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104" name="Oval 19"/>
            <p:cNvSpPr/>
            <p:nvPr/>
          </p:nvSpPr>
          <p:spPr>
            <a:xfrm>
              <a:off x="303120" y="6484680"/>
              <a:ext cx="100440" cy="100440"/>
            </a:xfrm>
            <a:prstGeom prst="ellipse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2e3e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ctangle 9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6" name="Freeform: Shape 11"/>
          <p:cNvSpPr/>
          <p:nvPr/>
        </p:nvSpPr>
        <p:spPr>
          <a:xfrm>
            <a:off x="305640" y="217800"/>
            <a:ext cx="6967800" cy="6639840"/>
          </a:xfrm>
          <a:custGeom>
            <a:avLst/>
            <a:gdLst/>
            <a:ahLst/>
            <a:rect l="l" t="t" r="r" b="b"/>
            <a:pathLst>
              <a:path w="6968018" h="6643444">
                <a:moveTo>
                  <a:pt x="6352331" y="0"/>
                </a:moveTo>
                <a:lnTo>
                  <a:pt x="6968018" y="6643444"/>
                </a:lnTo>
                <a:lnTo>
                  <a:pt x="561128" y="6643444"/>
                </a:lnTo>
                <a:lnTo>
                  <a:pt x="0" y="58870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7" name="Freeform: Shape 13"/>
          <p:cNvSpPr/>
          <p:nvPr/>
        </p:nvSpPr>
        <p:spPr>
          <a:xfrm>
            <a:off x="457920" y="379440"/>
            <a:ext cx="6677640" cy="6490800"/>
          </a:xfrm>
          <a:custGeom>
            <a:avLst/>
            <a:gdLst/>
            <a:ahLst/>
            <a:rect l="l" t="t" r="r" b="b"/>
            <a:pathLst>
              <a:path w="6647705" h="6461436">
                <a:moveTo>
                  <a:pt x="6004504" y="217"/>
                </a:moveTo>
                <a:cubicBezTo>
                  <a:pt x="6024678" y="-1575"/>
                  <a:pt x="6042004" y="7929"/>
                  <a:pt x="6043316" y="21512"/>
                </a:cubicBezTo>
                <a:lnTo>
                  <a:pt x="6200652" y="1719217"/>
                </a:lnTo>
                <a:lnTo>
                  <a:pt x="6206825" y="1785827"/>
                </a:lnTo>
                <a:lnTo>
                  <a:pt x="6221227" y="1822016"/>
                </a:lnTo>
                <a:cubicBezTo>
                  <a:pt x="6213856" y="1837795"/>
                  <a:pt x="6231996" y="1847154"/>
                  <a:pt x="6237305" y="1858891"/>
                </a:cubicBezTo>
                <a:lnTo>
                  <a:pt x="6245339" y="2011010"/>
                </a:lnTo>
                <a:lnTo>
                  <a:pt x="6243065" y="2066060"/>
                </a:lnTo>
                <a:lnTo>
                  <a:pt x="6238739" y="2104210"/>
                </a:lnTo>
                <a:lnTo>
                  <a:pt x="6237021" y="2111648"/>
                </a:lnTo>
                <a:lnTo>
                  <a:pt x="6259718" y="2356556"/>
                </a:lnTo>
                <a:lnTo>
                  <a:pt x="6264060" y="2374375"/>
                </a:lnTo>
                <a:lnTo>
                  <a:pt x="6267041" y="2435573"/>
                </a:lnTo>
                <a:lnTo>
                  <a:pt x="6271496" y="2444087"/>
                </a:lnTo>
                <a:lnTo>
                  <a:pt x="6647705" y="6461436"/>
                </a:lnTo>
                <a:lnTo>
                  <a:pt x="545408" y="6461436"/>
                </a:lnTo>
                <a:lnTo>
                  <a:pt x="544170" y="6448085"/>
                </a:lnTo>
                <a:lnTo>
                  <a:pt x="533573" y="6434067"/>
                </a:lnTo>
                <a:lnTo>
                  <a:pt x="522439" y="6388375"/>
                </a:lnTo>
                <a:lnTo>
                  <a:pt x="518228" y="6357352"/>
                </a:lnTo>
                <a:lnTo>
                  <a:pt x="518072" y="6352810"/>
                </a:lnTo>
                <a:lnTo>
                  <a:pt x="523971" y="6314577"/>
                </a:lnTo>
                <a:cubicBezTo>
                  <a:pt x="522183" y="6313865"/>
                  <a:pt x="520483" y="6312841"/>
                  <a:pt x="518934" y="6311532"/>
                </a:cubicBezTo>
                <a:lnTo>
                  <a:pt x="513042" y="6300271"/>
                </a:lnTo>
                <a:lnTo>
                  <a:pt x="517740" y="6289716"/>
                </a:lnTo>
                <a:lnTo>
                  <a:pt x="523418" y="6241814"/>
                </a:lnTo>
                <a:lnTo>
                  <a:pt x="523922" y="6229603"/>
                </a:lnTo>
                <a:lnTo>
                  <a:pt x="67" y="577048"/>
                </a:lnTo>
                <a:cubicBezTo>
                  <a:pt x="-1138" y="563427"/>
                  <a:pt x="14205" y="550882"/>
                  <a:pt x="34408" y="548975"/>
                </a:cubicBezTo>
                <a:cubicBezTo>
                  <a:pt x="2024440" y="366055"/>
                  <a:pt x="4014473" y="183136"/>
                  <a:pt x="6004504" y="217"/>
                </a:cubicBezTo>
                <a:close/>
              </a:path>
            </a:pathLst>
          </a:custGeom>
          <a:blipFill rotWithShape="0">
            <a:blip r:embed="rId1"/>
            <a:srcRect/>
            <a:tile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7831800" y="-863640"/>
            <a:ext cx="5572800" cy="1916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p>
            <a:pPr>
              <a:lnSpc>
                <a:spcPct val="120000"/>
              </a:lnSpc>
              <a:buNone/>
            </a:pPr>
            <a:r>
              <a:rPr b="0" i="1" lang="ru-RU" sz="4000" spc="-1" strike="noStrike">
                <a:solidFill>
                  <a:srgbClr val="000000"/>
                </a:solidFill>
                <a:highlight>
                  <a:srgbClr val="ffff00"/>
                </a:highlight>
                <a:latin typeface="Franklin Gothic Heavy"/>
              </a:rPr>
              <a:t>Введение</a:t>
            </a:r>
            <a:endParaRPr b="0" lang="en-US" sz="40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109" name="Freeform: Shape 15"/>
          <p:cNvSpPr/>
          <p:nvPr/>
        </p:nvSpPr>
        <p:spPr>
          <a:xfrm rot="2830200">
            <a:off x="463320" y="118440"/>
            <a:ext cx="444600" cy="1868040"/>
          </a:xfrm>
          <a:custGeom>
            <a:avLst/>
            <a:gdLst/>
            <a:ahLst/>
            <a:rect l="l" t="t" r="r" b="b"/>
            <a:pathLst>
              <a:path w="444795" h="1868387">
                <a:moveTo>
                  <a:pt x="0" y="78388"/>
                </a:moveTo>
                <a:lnTo>
                  <a:pt x="39454" y="66552"/>
                </a:lnTo>
                <a:cubicBezTo>
                  <a:pt x="73377" y="59047"/>
                  <a:pt x="108602" y="54461"/>
                  <a:pt x="139617" y="42263"/>
                </a:cubicBezTo>
                <a:cubicBezTo>
                  <a:pt x="180799" y="87869"/>
                  <a:pt x="156173" y="44723"/>
                  <a:pt x="193778" y="51160"/>
                </a:cubicBezTo>
                <a:lnTo>
                  <a:pt x="261389" y="36852"/>
                </a:lnTo>
                <a:lnTo>
                  <a:pt x="274876" y="37840"/>
                </a:lnTo>
                <a:lnTo>
                  <a:pt x="280032" y="48921"/>
                </a:lnTo>
                <a:lnTo>
                  <a:pt x="284781" y="50980"/>
                </a:lnTo>
                <a:lnTo>
                  <a:pt x="300007" y="37078"/>
                </a:lnTo>
                <a:cubicBezTo>
                  <a:pt x="322467" y="29589"/>
                  <a:pt x="353078" y="47149"/>
                  <a:pt x="375999" y="45281"/>
                </a:cubicBezTo>
                <a:cubicBezTo>
                  <a:pt x="382977" y="27666"/>
                  <a:pt x="397501" y="17994"/>
                  <a:pt x="417584" y="9727"/>
                </a:cubicBezTo>
                <a:lnTo>
                  <a:pt x="444795" y="0"/>
                </a:lnTo>
                <a:lnTo>
                  <a:pt x="444795" y="1864840"/>
                </a:lnTo>
                <a:lnTo>
                  <a:pt x="430079" y="1860813"/>
                </a:lnTo>
                <a:cubicBezTo>
                  <a:pt x="411946" y="1857931"/>
                  <a:pt x="392950" y="1858479"/>
                  <a:pt x="383783" y="1862444"/>
                </a:cubicBezTo>
                <a:lnTo>
                  <a:pt x="370358" y="1868387"/>
                </a:lnTo>
                <a:lnTo>
                  <a:pt x="336658" y="1868387"/>
                </a:lnTo>
                <a:lnTo>
                  <a:pt x="306546" y="1858526"/>
                </a:lnTo>
                <a:cubicBezTo>
                  <a:pt x="280888" y="1847233"/>
                  <a:pt x="256422" y="1834783"/>
                  <a:pt x="236457" y="1847671"/>
                </a:cubicBezTo>
                <a:cubicBezTo>
                  <a:pt x="224964" y="1848497"/>
                  <a:pt x="214878" y="1845991"/>
                  <a:pt x="205722" y="1841430"/>
                </a:cubicBezTo>
                <a:lnTo>
                  <a:pt x="181807" y="1823771"/>
                </a:lnTo>
                <a:lnTo>
                  <a:pt x="178439" y="1808957"/>
                </a:lnTo>
                <a:lnTo>
                  <a:pt x="161935" y="1803551"/>
                </a:lnTo>
                <a:lnTo>
                  <a:pt x="158071" y="1799541"/>
                </a:lnTo>
                <a:cubicBezTo>
                  <a:pt x="150700" y="1791836"/>
                  <a:pt x="143295" y="1784610"/>
                  <a:pt x="135376" y="1779136"/>
                </a:cubicBezTo>
                <a:lnTo>
                  <a:pt x="132952" y="1786380"/>
                </a:lnTo>
                <a:lnTo>
                  <a:pt x="0" y="1663146"/>
                </a:lnTo>
                <a:close/>
              </a:path>
            </a:pathLst>
          </a:custGeom>
          <a:blipFill rotWithShape="0">
            <a:blip r:embed="rId2">
              <a:alphaModFix amt="84000"/>
            </a:blip>
            <a:srcRect/>
            <a:tile/>
          </a:blipFill>
          <a:ln>
            <a:noFill/>
          </a:ln>
          <a:effectLst>
            <a:outerShdw algn="tr" blurRad="63360" dir="8100000" dist="12218" rotWithShape="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7694280" y="1591560"/>
            <a:ext cx="3446640" cy="50371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28600" indent="-2286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Consolas"/>
              </a:rPr>
              <a:t>Качественные изменения произошли в изобразительном искусстве XVII в. В  переходную эпоху суждено было творить талантливым художникам: Симону Ушакову (1626 – 1686), Гурию Никитину (ок. 1620/1625 – 1691) и Федору Зубову (1615 – 1689).</a:t>
            </a:r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grpSp>
        <p:nvGrpSpPr>
          <p:cNvPr id="111" name="Group 17"/>
          <p:cNvGrpSpPr/>
          <p:nvPr/>
        </p:nvGrpSpPr>
        <p:grpSpPr>
          <a:xfrm>
            <a:off x="174240" y="6388200"/>
            <a:ext cx="358200" cy="369000"/>
            <a:chOff x="174240" y="6388200"/>
            <a:chExt cx="358200" cy="369000"/>
          </a:xfrm>
        </p:grpSpPr>
        <p:grpSp>
          <p:nvGrpSpPr>
            <p:cNvPr id="112" name="Group 18"/>
            <p:cNvGrpSpPr/>
            <p:nvPr/>
          </p:nvGrpSpPr>
          <p:grpSpPr>
            <a:xfrm>
              <a:off x="174240" y="6388200"/>
              <a:ext cx="358200" cy="369000"/>
              <a:chOff x="174240" y="6388200"/>
              <a:chExt cx="358200" cy="369000"/>
            </a:xfrm>
          </p:grpSpPr>
          <p:sp>
            <p:nvSpPr>
              <p:cNvPr id="113" name="Straight Connector 20"/>
              <p:cNvSpPr/>
              <p:nvPr/>
            </p:nvSpPr>
            <p:spPr>
              <a:xfrm>
                <a:off x="174240" y="6572520"/>
                <a:ext cx="358200" cy="360"/>
              </a:xfrm>
              <a:prstGeom prst="line">
                <a:avLst/>
              </a:prstGeom>
              <a:ln w="95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14" name="Straight Connector 21"/>
              <p:cNvSpPr/>
              <p:nvPr/>
            </p:nvSpPr>
            <p:spPr>
              <a:xfrm flipV="1">
                <a:off x="353160" y="6388200"/>
                <a:ext cx="360" cy="369000"/>
              </a:xfrm>
              <a:prstGeom prst="line">
                <a:avLst/>
              </a:prstGeom>
              <a:ln w="95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115" name="Oval 19"/>
            <p:cNvSpPr/>
            <p:nvPr/>
          </p:nvSpPr>
          <p:spPr>
            <a:xfrm>
              <a:off x="303120" y="6484680"/>
              <a:ext cx="100440" cy="10044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116" name="Равнобедренный треугольник 7"/>
          <p:cNvSpPr/>
          <p:nvPr/>
        </p:nvSpPr>
        <p:spPr>
          <a:xfrm rot="1896000">
            <a:off x="1192320" y="144000"/>
            <a:ext cx="6236280" cy="5499360"/>
          </a:xfrm>
          <a:prstGeom prst="triangle">
            <a:avLst>
              <a:gd name="adj" fmla="val 51183"/>
            </a:avLst>
          </a:prstGeom>
          <a:solidFill>
            <a:srgbClr val="a8a17f"/>
          </a:solidFill>
          <a:ln>
            <a:solidFill>
              <a:srgbClr val="7c77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7" name="Рисунок 7"/>
          <p:cNvSpPr/>
          <p:nvPr/>
        </p:nvSpPr>
        <p:spPr>
          <a:xfrm rot="446400">
            <a:off x="1334520" y="997920"/>
            <a:ext cx="4961520" cy="5242680"/>
          </a:xfrm>
          <a:prstGeom prst="ellipse">
            <a:avLst/>
          </a:prstGeom>
          <a:blipFill rotWithShape="0">
            <a:blip r:embed="rId3"/>
            <a:srcRect/>
            <a:stretch/>
          </a:blipFill>
          <a:ln w="0">
            <a:noFill/>
          </a:ln>
          <a:effectLst>
            <a:innerShdw blurRad="63500" dir="8100000" dist="101600">
              <a:srgbClr val="000000">
                <a:alpha val="50000"/>
              </a:srgbClr>
            </a:innerShdw>
            <a:softEdge rad="112680"/>
          </a:effectLst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2e3e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Rectangle 10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6721560" y="-748080"/>
            <a:ext cx="5032080" cy="19112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p>
            <a:pPr>
              <a:lnSpc>
                <a:spcPct val="120000"/>
              </a:lnSpc>
              <a:buNone/>
            </a:pPr>
            <a:r>
              <a:rPr b="0" i="1" lang="ru-RU" sz="4000" spc="-1" strike="noStrike">
                <a:solidFill>
                  <a:srgbClr val="000000"/>
                </a:solidFill>
                <a:highlight>
                  <a:srgbClr val="ffff00"/>
                </a:highlight>
                <a:latin typeface="Franklin Gothic Heavy"/>
              </a:rPr>
              <a:t>Симон Ушаков</a:t>
            </a:r>
            <a:endParaRPr b="0" lang="en-US" sz="40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120" name="Rectangle 12"/>
          <p:cNvSpPr/>
          <p:nvPr/>
        </p:nvSpPr>
        <p:spPr>
          <a:xfrm rot="21420600">
            <a:off x="779760" y="331560"/>
            <a:ext cx="4892400" cy="5837400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1" name="Freeform: Shape 14"/>
          <p:cNvSpPr/>
          <p:nvPr/>
        </p:nvSpPr>
        <p:spPr>
          <a:xfrm rot="21227400">
            <a:off x="741240" y="293400"/>
            <a:ext cx="4987440" cy="5882760"/>
          </a:xfrm>
          <a:custGeom>
            <a:avLst/>
            <a:gdLst/>
            <a:ahLst/>
            <a:rect l="l" t="t" r="r" b="b"/>
            <a:pathLst>
              <a:path w="4553364" h="5549951">
                <a:moveTo>
                  <a:pt x="303343" y="0"/>
                </a:moveTo>
                <a:cubicBezTo>
                  <a:pt x="628090" y="31218"/>
                  <a:pt x="2667030" y="134017"/>
                  <a:pt x="3305529" y="171842"/>
                </a:cubicBezTo>
                <a:lnTo>
                  <a:pt x="4134340" y="226950"/>
                </a:lnTo>
                <a:lnTo>
                  <a:pt x="4507534" y="247374"/>
                </a:lnTo>
                <a:lnTo>
                  <a:pt x="4535413" y="269179"/>
                </a:lnTo>
                <a:cubicBezTo>
                  <a:pt x="4534822" y="279763"/>
                  <a:pt x="4534230" y="290346"/>
                  <a:pt x="4533639" y="300930"/>
                </a:cubicBezTo>
                <a:lnTo>
                  <a:pt x="4536561" y="302647"/>
                </a:lnTo>
                <a:cubicBezTo>
                  <a:pt x="4546159" y="304354"/>
                  <a:pt x="4555357" y="291327"/>
                  <a:pt x="4552987" y="334222"/>
                </a:cubicBezTo>
                <a:cubicBezTo>
                  <a:pt x="4542346" y="354710"/>
                  <a:pt x="4535332" y="373686"/>
                  <a:pt x="4530726" y="391868"/>
                </a:cubicBezTo>
                <a:lnTo>
                  <a:pt x="4527238" y="415489"/>
                </a:lnTo>
                <a:lnTo>
                  <a:pt x="4522133" y="506828"/>
                </a:lnTo>
                <a:cubicBezTo>
                  <a:pt x="4521916" y="522300"/>
                  <a:pt x="4521700" y="537773"/>
                  <a:pt x="4521483" y="553245"/>
                </a:cubicBezTo>
                <a:cubicBezTo>
                  <a:pt x="4521212" y="558170"/>
                  <a:pt x="4520118" y="568699"/>
                  <a:pt x="4518384" y="581709"/>
                </a:cubicBezTo>
                <a:lnTo>
                  <a:pt x="4517715" y="585890"/>
                </a:lnTo>
                <a:lnTo>
                  <a:pt x="4504778" y="817404"/>
                </a:lnTo>
                <a:lnTo>
                  <a:pt x="4506491" y="822238"/>
                </a:lnTo>
                <a:cubicBezTo>
                  <a:pt x="4506993" y="829783"/>
                  <a:pt x="4505912" y="837845"/>
                  <a:pt x="4504340" y="846069"/>
                </a:cubicBezTo>
                <a:lnTo>
                  <a:pt x="4502740" y="853854"/>
                </a:lnTo>
                <a:lnTo>
                  <a:pt x="4496502" y="965485"/>
                </a:lnTo>
                <a:lnTo>
                  <a:pt x="4498579" y="966385"/>
                </a:lnTo>
                <a:cubicBezTo>
                  <a:pt x="4500020" y="972743"/>
                  <a:pt x="4502811" y="980116"/>
                  <a:pt x="4502698" y="1002567"/>
                </a:cubicBezTo>
                <a:cubicBezTo>
                  <a:pt x="4491860" y="1029868"/>
                  <a:pt x="4512316" y="1067217"/>
                  <a:pt x="4497900" y="1101094"/>
                </a:cubicBezTo>
                <a:cubicBezTo>
                  <a:pt x="4494173" y="1113552"/>
                  <a:pt x="4492281" y="1152106"/>
                  <a:pt x="4497795" y="1159389"/>
                </a:cubicBezTo>
                <a:cubicBezTo>
                  <a:pt x="4498610" y="1167426"/>
                  <a:pt x="4495953" y="1176807"/>
                  <a:pt x="4502098" y="1180505"/>
                </a:cubicBezTo>
                <a:cubicBezTo>
                  <a:pt x="4509397" y="1186625"/>
                  <a:pt x="4495916" y="1214705"/>
                  <a:pt x="4505188" y="1210687"/>
                </a:cubicBezTo>
                <a:cubicBezTo>
                  <a:pt x="4495912" y="1230628"/>
                  <a:pt x="4511023" y="1246424"/>
                  <a:pt x="4514005" y="1263157"/>
                </a:cubicBezTo>
                <a:lnTo>
                  <a:pt x="4516282" y="1313374"/>
                </a:lnTo>
                <a:cubicBezTo>
                  <a:pt x="4515989" y="1324584"/>
                  <a:pt x="4515695" y="1335794"/>
                  <a:pt x="4515402" y="1347004"/>
                </a:cubicBezTo>
                <a:cubicBezTo>
                  <a:pt x="4515248" y="1348624"/>
                  <a:pt x="4515093" y="1350244"/>
                  <a:pt x="4514939" y="1351864"/>
                </a:cubicBezTo>
                <a:lnTo>
                  <a:pt x="4505820" y="1391762"/>
                </a:lnTo>
                <a:cubicBezTo>
                  <a:pt x="4507026" y="1392770"/>
                  <a:pt x="4508128" y="1394098"/>
                  <a:pt x="4509084" y="1395707"/>
                </a:cubicBezTo>
                <a:lnTo>
                  <a:pt x="4511926" y="1408524"/>
                </a:lnTo>
                <a:lnTo>
                  <a:pt x="4507185" y="1419109"/>
                </a:lnTo>
                <a:lnTo>
                  <a:pt x="4497001" y="1469337"/>
                </a:lnTo>
                <a:lnTo>
                  <a:pt x="4486104" y="1543038"/>
                </a:lnTo>
                <a:lnTo>
                  <a:pt x="4481223" y="1553997"/>
                </a:lnTo>
                <a:cubicBezTo>
                  <a:pt x="4475132" y="1579288"/>
                  <a:pt x="4478280" y="1610368"/>
                  <a:pt x="4466795" y="1626071"/>
                </a:cubicBezTo>
                <a:lnTo>
                  <a:pt x="4463080" y="1664103"/>
                </a:lnTo>
                <a:lnTo>
                  <a:pt x="4466740" y="1668558"/>
                </a:lnTo>
                <a:lnTo>
                  <a:pt x="4465090" y="1679756"/>
                </a:lnTo>
                <a:cubicBezTo>
                  <a:pt x="4465227" y="1680776"/>
                  <a:pt x="4465365" y="1681795"/>
                  <a:pt x="4465502" y="1682815"/>
                </a:cubicBezTo>
                <a:cubicBezTo>
                  <a:pt x="4466309" y="1688654"/>
                  <a:pt x="4466966" y="1694439"/>
                  <a:pt x="4467013" y="1700268"/>
                </a:cubicBezTo>
                <a:cubicBezTo>
                  <a:pt x="4452441" y="1697000"/>
                  <a:pt x="4458150" y="1726126"/>
                  <a:pt x="4455543" y="1735163"/>
                </a:cubicBezTo>
                <a:lnTo>
                  <a:pt x="4453483" y="1735289"/>
                </a:lnTo>
                <a:lnTo>
                  <a:pt x="4444985" y="1887374"/>
                </a:lnTo>
                <a:lnTo>
                  <a:pt x="4453676" y="1911536"/>
                </a:lnTo>
                <a:cubicBezTo>
                  <a:pt x="4454435" y="1928276"/>
                  <a:pt x="4455195" y="1945015"/>
                  <a:pt x="4455954" y="1961755"/>
                </a:cubicBezTo>
                <a:cubicBezTo>
                  <a:pt x="4455660" y="1972965"/>
                  <a:pt x="4455367" y="1984174"/>
                  <a:pt x="4455073" y="1995384"/>
                </a:cubicBezTo>
                <a:lnTo>
                  <a:pt x="4454611" y="2000244"/>
                </a:lnTo>
                <a:lnTo>
                  <a:pt x="4445491" y="2040142"/>
                </a:lnTo>
                <a:cubicBezTo>
                  <a:pt x="4446698" y="2041150"/>
                  <a:pt x="4447799" y="2042479"/>
                  <a:pt x="4448756" y="2044087"/>
                </a:cubicBezTo>
                <a:lnTo>
                  <a:pt x="4451597" y="2056904"/>
                </a:lnTo>
                <a:lnTo>
                  <a:pt x="4446856" y="2067489"/>
                </a:lnTo>
                <a:lnTo>
                  <a:pt x="4436672" y="2117719"/>
                </a:lnTo>
                <a:lnTo>
                  <a:pt x="4429341" y="2167300"/>
                </a:lnTo>
                <a:cubicBezTo>
                  <a:pt x="4410647" y="2519411"/>
                  <a:pt x="4376873" y="2876607"/>
                  <a:pt x="4373258" y="3223633"/>
                </a:cubicBezTo>
                <a:cubicBezTo>
                  <a:pt x="4370306" y="3302336"/>
                  <a:pt x="4363423" y="3398578"/>
                  <a:pt x="4360472" y="3477281"/>
                </a:cubicBezTo>
                <a:cubicBezTo>
                  <a:pt x="4367079" y="3471365"/>
                  <a:pt x="4356688" y="3621544"/>
                  <a:pt x="4349387" y="3639984"/>
                </a:cubicBezTo>
                <a:lnTo>
                  <a:pt x="4258626" y="5278921"/>
                </a:lnTo>
                <a:lnTo>
                  <a:pt x="4263924" y="5315626"/>
                </a:lnTo>
                <a:cubicBezTo>
                  <a:pt x="4269712" y="5323538"/>
                  <a:pt x="4266397" y="5327627"/>
                  <a:pt x="4267458" y="5350090"/>
                </a:cubicBezTo>
                <a:cubicBezTo>
                  <a:pt x="4268519" y="5372551"/>
                  <a:pt x="4251794" y="5406222"/>
                  <a:pt x="4270290" y="5450399"/>
                </a:cubicBezTo>
                <a:cubicBezTo>
                  <a:pt x="4269872" y="5457964"/>
                  <a:pt x="4260193" y="5476308"/>
                  <a:pt x="4251733" y="5484804"/>
                </a:cubicBezTo>
                <a:lnTo>
                  <a:pt x="4247081" y="5487504"/>
                </a:lnTo>
                <a:cubicBezTo>
                  <a:pt x="4245929" y="5508319"/>
                  <a:pt x="4247889" y="5526348"/>
                  <a:pt x="4243624" y="5549951"/>
                </a:cubicBezTo>
                <a:cubicBezTo>
                  <a:pt x="3535777" y="5517558"/>
                  <a:pt x="706564" y="5344821"/>
                  <a:pt x="0" y="5293146"/>
                </a:cubicBezTo>
                <a:lnTo>
                  <a:pt x="4241" y="5239903"/>
                </a:lnTo>
                <a:lnTo>
                  <a:pt x="8461" y="5233298"/>
                </a:lnTo>
                <a:cubicBezTo>
                  <a:pt x="8991" y="5232196"/>
                  <a:pt x="8639" y="5231467"/>
                  <a:pt x="8730" y="5230552"/>
                </a:cubicBezTo>
                <a:lnTo>
                  <a:pt x="9000" y="5227804"/>
                </a:lnTo>
                <a:cubicBezTo>
                  <a:pt x="9178" y="5225973"/>
                  <a:pt x="9545" y="5223940"/>
                  <a:pt x="9537" y="5222308"/>
                </a:cubicBezTo>
                <a:cubicBezTo>
                  <a:pt x="9481" y="5211840"/>
                  <a:pt x="8399" y="5224803"/>
                  <a:pt x="9222" y="5216405"/>
                </a:cubicBezTo>
                <a:cubicBezTo>
                  <a:pt x="9028" y="5215352"/>
                  <a:pt x="8703" y="5214469"/>
                  <a:pt x="8638" y="5213249"/>
                </a:cubicBezTo>
                <a:cubicBezTo>
                  <a:pt x="8596" y="5212477"/>
                  <a:pt x="8947" y="5211272"/>
                  <a:pt x="8907" y="5210500"/>
                </a:cubicBezTo>
                <a:cubicBezTo>
                  <a:pt x="8526" y="5203355"/>
                  <a:pt x="7974" y="5210896"/>
                  <a:pt x="8591" y="5204597"/>
                </a:cubicBezTo>
                <a:lnTo>
                  <a:pt x="8008" y="5201441"/>
                </a:lnTo>
                <a:cubicBezTo>
                  <a:pt x="6593" y="5193798"/>
                  <a:pt x="6556" y="5198023"/>
                  <a:pt x="7378" y="5189632"/>
                </a:cubicBezTo>
                <a:cubicBezTo>
                  <a:pt x="7183" y="5188581"/>
                  <a:pt x="6860" y="5187696"/>
                  <a:pt x="6794" y="5186477"/>
                </a:cubicBezTo>
                <a:cubicBezTo>
                  <a:pt x="6752" y="5185706"/>
                  <a:pt x="7185" y="5184394"/>
                  <a:pt x="7062" y="5183728"/>
                </a:cubicBezTo>
                <a:cubicBezTo>
                  <a:pt x="6788" y="5182241"/>
                  <a:pt x="4614" y="5182665"/>
                  <a:pt x="5627" y="5180163"/>
                </a:cubicBezTo>
                <a:lnTo>
                  <a:pt x="11039" y="5116566"/>
                </a:lnTo>
                <a:lnTo>
                  <a:pt x="78653" y="3839310"/>
                </a:lnTo>
                <a:lnTo>
                  <a:pt x="30334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6384600" y="1483560"/>
            <a:ext cx="5032080" cy="5273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28600" indent="-228600">
              <a:lnSpc>
                <a:spcPct val="11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600" spc="-1" strike="noStrike">
                <a:solidFill>
                  <a:srgbClr val="000000"/>
                </a:solidFill>
                <a:latin typeface="Consolas"/>
              </a:rPr>
              <a:t>Главой московской художественной школы, «старшим и главным» изографом (живописцем) оружейной палаты с середины столетия стал Симон Ушаков. Следуя традиционной иконографии, он привнес в нее новые черты: реалистическое и объемное изображение ликов, «светотеневую» моделировку. Симоном Ушаковым были созданы иконы для церкви Троицы в Никитниках, под его руководством осуществлялись росписи в Архангельском и Успенском соборах и Грановитой палате Московского Кремля.Симон Ушаков был человеком широких художественных дарований: талантливым иконописцем, монументалистом, гравером, мастером прикладного искусства, составителем географических карт, опытным педагогом.</a:t>
            </a:r>
            <a:endParaRPr b="0" lang="en-US" sz="1600" spc="-1" strike="noStrike">
              <a:solidFill>
                <a:srgbClr val="000000"/>
              </a:solidFill>
              <a:latin typeface="Consolas"/>
            </a:endParaRPr>
          </a:p>
        </p:txBody>
      </p:sp>
      <p:grpSp>
        <p:nvGrpSpPr>
          <p:cNvPr id="123" name="Group 16"/>
          <p:cNvGrpSpPr/>
          <p:nvPr/>
        </p:nvGrpSpPr>
        <p:grpSpPr>
          <a:xfrm>
            <a:off x="174240" y="6388200"/>
            <a:ext cx="358200" cy="369000"/>
            <a:chOff x="174240" y="6388200"/>
            <a:chExt cx="358200" cy="369000"/>
          </a:xfrm>
        </p:grpSpPr>
        <p:grpSp>
          <p:nvGrpSpPr>
            <p:cNvPr id="124" name="Group 17"/>
            <p:cNvGrpSpPr/>
            <p:nvPr/>
          </p:nvGrpSpPr>
          <p:grpSpPr>
            <a:xfrm>
              <a:off x="174240" y="6388200"/>
              <a:ext cx="358200" cy="369000"/>
              <a:chOff x="174240" y="6388200"/>
              <a:chExt cx="358200" cy="369000"/>
            </a:xfrm>
          </p:grpSpPr>
          <p:sp>
            <p:nvSpPr>
              <p:cNvPr id="125" name="Straight Connector 19"/>
              <p:cNvSpPr/>
              <p:nvPr/>
            </p:nvSpPr>
            <p:spPr>
              <a:xfrm>
                <a:off x="174240" y="6572520"/>
                <a:ext cx="358200" cy="360"/>
              </a:xfrm>
              <a:prstGeom prst="line">
                <a:avLst/>
              </a:prstGeom>
              <a:ln w="95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26" name="Straight Connector 20"/>
              <p:cNvSpPr/>
              <p:nvPr/>
            </p:nvSpPr>
            <p:spPr>
              <a:xfrm flipV="1">
                <a:off x="353160" y="6388200"/>
                <a:ext cx="360" cy="369000"/>
              </a:xfrm>
              <a:prstGeom prst="line">
                <a:avLst/>
              </a:prstGeom>
              <a:ln w="95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127" name="Oval 18"/>
            <p:cNvSpPr/>
            <p:nvPr/>
          </p:nvSpPr>
          <p:spPr>
            <a:xfrm>
              <a:off x="303120" y="6484680"/>
              <a:ext cx="100440" cy="10044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128" name="Freeform: Shape 22"/>
          <p:cNvSpPr/>
          <p:nvPr/>
        </p:nvSpPr>
        <p:spPr>
          <a:xfrm rot="16200000">
            <a:off x="3193560" y="5316840"/>
            <a:ext cx="444600" cy="1654920"/>
          </a:xfrm>
          <a:custGeom>
            <a:avLst/>
            <a:gdLst/>
            <a:ahLst/>
            <a:rect l="l" t="t" r="r" b="b"/>
            <a:pathLst>
              <a:path w="555597" h="1999290">
                <a:moveTo>
                  <a:pt x="0" y="83880"/>
                </a:moveTo>
                <a:lnTo>
                  <a:pt x="49282" y="71215"/>
                </a:lnTo>
                <a:cubicBezTo>
                  <a:pt x="91656" y="63184"/>
                  <a:pt x="135655" y="58277"/>
                  <a:pt x="174397" y="45224"/>
                </a:cubicBezTo>
                <a:cubicBezTo>
                  <a:pt x="225837" y="94025"/>
                  <a:pt x="195077" y="47856"/>
                  <a:pt x="242049" y="54744"/>
                </a:cubicBezTo>
                <a:lnTo>
                  <a:pt x="326503" y="39434"/>
                </a:lnTo>
                <a:lnTo>
                  <a:pt x="343350" y="40491"/>
                </a:lnTo>
                <a:lnTo>
                  <a:pt x="349790" y="52348"/>
                </a:lnTo>
                <a:lnTo>
                  <a:pt x="355722" y="54552"/>
                </a:lnTo>
                <a:lnTo>
                  <a:pt x="374741" y="39676"/>
                </a:lnTo>
                <a:cubicBezTo>
                  <a:pt x="402796" y="31662"/>
                  <a:pt x="441033" y="50452"/>
                  <a:pt x="469664" y="48453"/>
                </a:cubicBezTo>
                <a:cubicBezTo>
                  <a:pt x="478380" y="29604"/>
                  <a:pt x="496522" y="19255"/>
                  <a:pt x="521607" y="10408"/>
                </a:cubicBezTo>
                <a:lnTo>
                  <a:pt x="555597" y="0"/>
                </a:lnTo>
                <a:lnTo>
                  <a:pt x="555597" y="1995494"/>
                </a:lnTo>
                <a:lnTo>
                  <a:pt x="537215" y="1991185"/>
                </a:lnTo>
                <a:cubicBezTo>
                  <a:pt x="514565" y="1988101"/>
                  <a:pt x="490837" y="1988688"/>
                  <a:pt x="479386" y="1992931"/>
                </a:cubicBezTo>
                <a:lnTo>
                  <a:pt x="462617" y="1999290"/>
                </a:lnTo>
                <a:lnTo>
                  <a:pt x="420522" y="1999290"/>
                </a:lnTo>
                <a:lnTo>
                  <a:pt x="382909" y="1988738"/>
                </a:lnTo>
                <a:cubicBezTo>
                  <a:pt x="350860" y="1976654"/>
                  <a:pt x="320299" y="1963332"/>
                  <a:pt x="295360" y="1977122"/>
                </a:cubicBezTo>
                <a:cubicBezTo>
                  <a:pt x="281004" y="1978006"/>
                  <a:pt x="268406" y="1975325"/>
                  <a:pt x="256969" y="1970444"/>
                </a:cubicBezTo>
                <a:lnTo>
                  <a:pt x="227096" y="1951548"/>
                </a:lnTo>
                <a:lnTo>
                  <a:pt x="222890" y="1935696"/>
                </a:lnTo>
                <a:lnTo>
                  <a:pt x="202274" y="1929911"/>
                </a:lnTo>
                <a:lnTo>
                  <a:pt x="197448" y="1925621"/>
                </a:lnTo>
                <a:cubicBezTo>
                  <a:pt x="188240" y="1917376"/>
                  <a:pt x="178991" y="1909643"/>
                  <a:pt x="169099" y="1903786"/>
                </a:cubicBezTo>
                <a:cubicBezTo>
                  <a:pt x="158518" y="1969055"/>
                  <a:pt x="83191" y="1864739"/>
                  <a:pt x="92344" y="1925464"/>
                </a:cubicBezTo>
                <a:cubicBezTo>
                  <a:pt x="36140" y="1904645"/>
                  <a:pt x="59596" y="1967908"/>
                  <a:pt x="11266" y="1895947"/>
                </a:cubicBezTo>
                <a:lnTo>
                  <a:pt x="0" y="1893933"/>
                </a:lnTo>
                <a:close/>
              </a:path>
            </a:pathLst>
          </a:custGeom>
          <a:blipFill rotWithShape="0">
            <a:blip r:embed="rId1">
              <a:alphaModFix amt="84000"/>
            </a:blip>
            <a:srcRect/>
            <a:tile/>
          </a:blipFill>
          <a:ln>
            <a:noFill/>
          </a:ln>
          <a:effectLst>
            <a:outerShdw algn="tr" blurRad="63360" dir="8100000" dist="12218" rotWithShape="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9" name="Прямоугольник 5"/>
          <p:cNvSpPr/>
          <p:nvPr/>
        </p:nvSpPr>
        <p:spPr>
          <a:xfrm rot="21432000">
            <a:off x="786960" y="323640"/>
            <a:ext cx="4895280" cy="611316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Consolas"/>
              </a:rPr>
              <a:t>Спас нерукотворный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30" name="Рисунок 8" descr=""/>
          <p:cNvPicPr/>
          <p:nvPr/>
        </p:nvPicPr>
        <p:blipFill>
          <a:blip r:embed="rId2"/>
          <a:stretch/>
        </p:blipFill>
        <p:spPr>
          <a:xfrm rot="21433800">
            <a:off x="1067400" y="462960"/>
            <a:ext cx="4334400" cy="5418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2e3e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Rectangle 10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2" name="Rectangle 12"/>
          <p:cNvSpPr/>
          <p:nvPr/>
        </p:nvSpPr>
        <p:spPr>
          <a:xfrm rot="21420600">
            <a:off x="779760" y="331560"/>
            <a:ext cx="4892400" cy="5837400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3" name="Freeform: Shape 14"/>
          <p:cNvSpPr/>
          <p:nvPr/>
        </p:nvSpPr>
        <p:spPr>
          <a:xfrm rot="21227400">
            <a:off x="741240" y="293400"/>
            <a:ext cx="4987440" cy="5882760"/>
          </a:xfrm>
          <a:custGeom>
            <a:avLst/>
            <a:gdLst/>
            <a:ahLst/>
            <a:rect l="l" t="t" r="r" b="b"/>
            <a:pathLst>
              <a:path w="4553364" h="5549951">
                <a:moveTo>
                  <a:pt x="303343" y="0"/>
                </a:moveTo>
                <a:cubicBezTo>
                  <a:pt x="628090" y="31218"/>
                  <a:pt x="2667030" y="134017"/>
                  <a:pt x="3305529" y="171842"/>
                </a:cubicBezTo>
                <a:lnTo>
                  <a:pt x="4134340" y="226950"/>
                </a:lnTo>
                <a:lnTo>
                  <a:pt x="4507534" y="247374"/>
                </a:lnTo>
                <a:lnTo>
                  <a:pt x="4535413" y="269179"/>
                </a:lnTo>
                <a:cubicBezTo>
                  <a:pt x="4534822" y="279763"/>
                  <a:pt x="4534230" y="290346"/>
                  <a:pt x="4533639" y="300930"/>
                </a:cubicBezTo>
                <a:lnTo>
                  <a:pt x="4536561" y="302647"/>
                </a:lnTo>
                <a:cubicBezTo>
                  <a:pt x="4546159" y="304354"/>
                  <a:pt x="4555357" y="291327"/>
                  <a:pt x="4552987" y="334222"/>
                </a:cubicBezTo>
                <a:cubicBezTo>
                  <a:pt x="4542346" y="354710"/>
                  <a:pt x="4535332" y="373686"/>
                  <a:pt x="4530726" y="391868"/>
                </a:cubicBezTo>
                <a:lnTo>
                  <a:pt x="4527238" y="415489"/>
                </a:lnTo>
                <a:lnTo>
                  <a:pt x="4522133" y="506828"/>
                </a:lnTo>
                <a:cubicBezTo>
                  <a:pt x="4521916" y="522300"/>
                  <a:pt x="4521700" y="537773"/>
                  <a:pt x="4521483" y="553245"/>
                </a:cubicBezTo>
                <a:cubicBezTo>
                  <a:pt x="4521212" y="558170"/>
                  <a:pt x="4520118" y="568699"/>
                  <a:pt x="4518384" y="581709"/>
                </a:cubicBezTo>
                <a:lnTo>
                  <a:pt x="4517715" y="585890"/>
                </a:lnTo>
                <a:lnTo>
                  <a:pt x="4504778" y="817404"/>
                </a:lnTo>
                <a:lnTo>
                  <a:pt x="4506491" y="822238"/>
                </a:lnTo>
                <a:cubicBezTo>
                  <a:pt x="4506993" y="829783"/>
                  <a:pt x="4505912" y="837845"/>
                  <a:pt x="4504340" y="846069"/>
                </a:cubicBezTo>
                <a:lnTo>
                  <a:pt x="4502740" y="853854"/>
                </a:lnTo>
                <a:lnTo>
                  <a:pt x="4496502" y="965485"/>
                </a:lnTo>
                <a:lnTo>
                  <a:pt x="4498579" y="966385"/>
                </a:lnTo>
                <a:cubicBezTo>
                  <a:pt x="4500020" y="972743"/>
                  <a:pt x="4502811" y="980116"/>
                  <a:pt x="4502698" y="1002567"/>
                </a:cubicBezTo>
                <a:cubicBezTo>
                  <a:pt x="4491860" y="1029868"/>
                  <a:pt x="4512316" y="1067217"/>
                  <a:pt x="4497900" y="1101094"/>
                </a:cubicBezTo>
                <a:cubicBezTo>
                  <a:pt x="4494173" y="1113552"/>
                  <a:pt x="4492281" y="1152106"/>
                  <a:pt x="4497795" y="1159389"/>
                </a:cubicBezTo>
                <a:cubicBezTo>
                  <a:pt x="4498610" y="1167426"/>
                  <a:pt x="4495953" y="1176807"/>
                  <a:pt x="4502098" y="1180505"/>
                </a:cubicBezTo>
                <a:cubicBezTo>
                  <a:pt x="4509397" y="1186625"/>
                  <a:pt x="4495916" y="1214705"/>
                  <a:pt x="4505188" y="1210687"/>
                </a:cubicBezTo>
                <a:cubicBezTo>
                  <a:pt x="4495912" y="1230628"/>
                  <a:pt x="4511023" y="1246424"/>
                  <a:pt x="4514005" y="1263157"/>
                </a:cubicBezTo>
                <a:lnTo>
                  <a:pt x="4516282" y="1313374"/>
                </a:lnTo>
                <a:cubicBezTo>
                  <a:pt x="4515989" y="1324584"/>
                  <a:pt x="4515695" y="1335794"/>
                  <a:pt x="4515402" y="1347004"/>
                </a:cubicBezTo>
                <a:cubicBezTo>
                  <a:pt x="4515248" y="1348624"/>
                  <a:pt x="4515093" y="1350244"/>
                  <a:pt x="4514939" y="1351864"/>
                </a:cubicBezTo>
                <a:lnTo>
                  <a:pt x="4505820" y="1391762"/>
                </a:lnTo>
                <a:cubicBezTo>
                  <a:pt x="4507026" y="1392770"/>
                  <a:pt x="4508128" y="1394098"/>
                  <a:pt x="4509084" y="1395707"/>
                </a:cubicBezTo>
                <a:lnTo>
                  <a:pt x="4511926" y="1408524"/>
                </a:lnTo>
                <a:lnTo>
                  <a:pt x="4507185" y="1419109"/>
                </a:lnTo>
                <a:lnTo>
                  <a:pt x="4497001" y="1469337"/>
                </a:lnTo>
                <a:lnTo>
                  <a:pt x="4486104" y="1543038"/>
                </a:lnTo>
                <a:lnTo>
                  <a:pt x="4481223" y="1553997"/>
                </a:lnTo>
                <a:cubicBezTo>
                  <a:pt x="4475132" y="1579288"/>
                  <a:pt x="4478280" y="1610368"/>
                  <a:pt x="4466795" y="1626071"/>
                </a:cubicBezTo>
                <a:lnTo>
                  <a:pt x="4463080" y="1664103"/>
                </a:lnTo>
                <a:lnTo>
                  <a:pt x="4466740" y="1668558"/>
                </a:lnTo>
                <a:lnTo>
                  <a:pt x="4465090" y="1679756"/>
                </a:lnTo>
                <a:cubicBezTo>
                  <a:pt x="4465227" y="1680776"/>
                  <a:pt x="4465365" y="1681795"/>
                  <a:pt x="4465502" y="1682815"/>
                </a:cubicBezTo>
                <a:cubicBezTo>
                  <a:pt x="4466309" y="1688654"/>
                  <a:pt x="4466966" y="1694439"/>
                  <a:pt x="4467013" y="1700268"/>
                </a:cubicBezTo>
                <a:cubicBezTo>
                  <a:pt x="4452441" y="1697000"/>
                  <a:pt x="4458150" y="1726126"/>
                  <a:pt x="4455543" y="1735163"/>
                </a:cubicBezTo>
                <a:lnTo>
                  <a:pt x="4453483" y="1735289"/>
                </a:lnTo>
                <a:lnTo>
                  <a:pt x="4444985" y="1887374"/>
                </a:lnTo>
                <a:lnTo>
                  <a:pt x="4453676" y="1911536"/>
                </a:lnTo>
                <a:cubicBezTo>
                  <a:pt x="4454435" y="1928276"/>
                  <a:pt x="4455195" y="1945015"/>
                  <a:pt x="4455954" y="1961755"/>
                </a:cubicBezTo>
                <a:cubicBezTo>
                  <a:pt x="4455660" y="1972965"/>
                  <a:pt x="4455367" y="1984174"/>
                  <a:pt x="4455073" y="1995384"/>
                </a:cubicBezTo>
                <a:lnTo>
                  <a:pt x="4454611" y="2000244"/>
                </a:lnTo>
                <a:lnTo>
                  <a:pt x="4445491" y="2040142"/>
                </a:lnTo>
                <a:cubicBezTo>
                  <a:pt x="4446698" y="2041150"/>
                  <a:pt x="4447799" y="2042479"/>
                  <a:pt x="4448756" y="2044087"/>
                </a:cubicBezTo>
                <a:lnTo>
                  <a:pt x="4451597" y="2056904"/>
                </a:lnTo>
                <a:lnTo>
                  <a:pt x="4446856" y="2067489"/>
                </a:lnTo>
                <a:lnTo>
                  <a:pt x="4436672" y="2117719"/>
                </a:lnTo>
                <a:lnTo>
                  <a:pt x="4429341" y="2167300"/>
                </a:lnTo>
                <a:cubicBezTo>
                  <a:pt x="4410647" y="2519411"/>
                  <a:pt x="4376873" y="2876607"/>
                  <a:pt x="4373258" y="3223633"/>
                </a:cubicBezTo>
                <a:cubicBezTo>
                  <a:pt x="4370306" y="3302336"/>
                  <a:pt x="4363423" y="3398578"/>
                  <a:pt x="4360472" y="3477281"/>
                </a:cubicBezTo>
                <a:cubicBezTo>
                  <a:pt x="4367079" y="3471365"/>
                  <a:pt x="4356688" y="3621544"/>
                  <a:pt x="4349387" y="3639984"/>
                </a:cubicBezTo>
                <a:lnTo>
                  <a:pt x="4258626" y="5278921"/>
                </a:lnTo>
                <a:lnTo>
                  <a:pt x="4263924" y="5315626"/>
                </a:lnTo>
                <a:cubicBezTo>
                  <a:pt x="4269712" y="5323538"/>
                  <a:pt x="4266397" y="5327627"/>
                  <a:pt x="4267458" y="5350090"/>
                </a:cubicBezTo>
                <a:cubicBezTo>
                  <a:pt x="4268519" y="5372551"/>
                  <a:pt x="4251794" y="5406222"/>
                  <a:pt x="4270290" y="5450399"/>
                </a:cubicBezTo>
                <a:cubicBezTo>
                  <a:pt x="4269872" y="5457964"/>
                  <a:pt x="4260193" y="5476308"/>
                  <a:pt x="4251733" y="5484804"/>
                </a:cubicBezTo>
                <a:lnTo>
                  <a:pt x="4247081" y="5487504"/>
                </a:lnTo>
                <a:cubicBezTo>
                  <a:pt x="4245929" y="5508319"/>
                  <a:pt x="4247889" y="5526348"/>
                  <a:pt x="4243624" y="5549951"/>
                </a:cubicBezTo>
                <a:cubicBezTo>
                  <a:pt x="3535777" y="5517558"/>
                  <a:pt x="706564" y="5344821"/>
                  <a:pt x="0" y="5293146"/>
                </a:cubicBezTo>
                <a:lnTo>
                  <a:pt x="4241" y="5239903"/>
                </a:lnTo>
                <a:lnTo>
                  <a:pt x="8461" y="5233298"/>
                </a:lnTo>
                <a:cubicBezTo>
                  <a:pt x="8991" y="5232196"/>
                  <a:pt x="8639" y="5231467"/>
                  <a:pt x="8730" y="5230552"/>
                </a:cubicBezTo>
                <a:lnTo>
                  <a:pt x="9000" y="5227804"/>
                </a:lnTo>
                <a:cubicBezTo>
                  <a:pt x="9178" y="5225973"/>
                  <a:pt x="9545" y="5223940"/>
                  <a:pt x="9537" y="5222308"/>
                </a:cubicBezTo>
                <a:cubicBezTo>
                  <a:pt x="9481" y="5211840"/>
                  <a:pt x="8399" y="5224803"/>
                  <a:pt x="9222" y="5216405"/>
                </a:cubicBezTo>
                <a:cubicBezTo>
                  <a:pt x="9028" y="5215352"/>
                  <a:pt x="8703" y="5214469"/>
                  <a:pt x="8638" y="5213249"/>
                </a:cubicBezTo>
                <a:cubicBezTo>
                  <a:pt x="8596" y="5212477"/>
                  <a:pt x="8947" y="5211272"/>
                  <a:pt x="8907" y="5210500"/>
                </a:cubicBezTo>
                <a:cubicBezTo>
                  <a:pt x="8526" y="5203355"/>
                  <a:pt x="7974" y="5210896"/>
                  <a:pt x="8591" y="5204597"/>
                </a:cubicBezTo>
                <a:lnTo>
                  <a:pt x="8008" y="5201441"/>
                </a:lnTo>
                <a:cubicBezTo>
                  <a:pt x="6593" y="5193798"/>
                  <a:pt x="6556" y="5198023"/>
                  <a:pt x="7378" y="5189632"/>
                </a:cubicBezTo>
                <a:cubicBezTo>
                  <a:pt x="7183" y="5188581"/>
                  <a:pt x="6860" y="5187696"/>
                  <a:pt x="6794" y="5186477"/>
                </a:cubicBezTo>
                <a:cubicBezTo>
                  <a:pt x="6752" y="5185706"/>
                  <a:pt x="7185" y="5184394"/>
                  <a:pt x="7062" y="5183728"/>
                </a:cubicBezTo>
                <a:cubicBezTo>
                  <a:pt x="6788" y="5182241"/>
                  <a:pt x="4614" y="5182665"/>
                  <a:pt x="5627" y="5180163"/>
                </a:cubicBezTo>
                <a:lnTo>
                  <a:pt x="11039" y="5116566"/>
                </a:lnTo>
                <a:lnTo>
                  <a:pt x="78653" y="3839310"/>
                </a:lnTo>
                <a:lnTo>
                  <a:pt x="30334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4" name="PlaceHolder 1"/>
          <p:cNvSpPr>
            <a:spLocks noGrp="1"/>
          </p:cNvSpPr>
          <p:nvPr>
            <p:ph/>
          </p:nvPr>
        </p:nvSpPr>
        <p:spPr>
          <a:xfrm>
            <a:off x="6372000" y="2476800"/>
            <a:ext cx="5032080" cy="32184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marL="228600" indent="-2286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Consolas"/>
              </a:rPr>
              <a:t>Одна из наиболее значительных работ мастера – икона «Насаждение древа Государства Российского» с прижизненным изображением царя Алексея Михайловича с семьей.</a:t>
            </a:r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grpSp>
        <p:nvGrpSpPr>
          <p:cNvPr id="135" name="Group 16"/>
          <p:cNvGrpSpPr/>
          <p:nvPr/>
        </p:nvGrpSpPr>
        <p:grpSpPr>
          <a:xfrm>
            <a:off x="174240" y="6388200"/>
            <a:ext cx="358200" cy="369000"/>
            <a:chOff x="174240" y="6388200"/>
            <a:chExt cx="358200" cy="369000"/>
          </a:xfrm>
        </p:grpSpPr>
        <p:grpSp>
          <p:nvGrpSpPr>
            <p:cNvPr id="136" name="Group 17"/>
            <p:cNvGrpSpPr/>
            <p:nvPr/>
          </p:nvGrpSpPr>
          <p:grpSpPr>
            <a:xfrm>
              <a:off x="174240" y="6388200"/>
              <a:ext cx="358200" cy="369000"/>
              <a:chOff x="174240" y="6388200"/>
              <a:chExt cx="358200" cy="369000"/>
            </a:xfrm>
          </p:grpSpPr>
          <p:sp>
            <p:nvSpPr>
              <p:cNvPr id="137" name="Straight Connector 19"/>
              <p:cNvSpPr/>
              <p:nvPr/>
            </p:nvSpPr>
            <p:spPr>
              <a:xfrm>
                <a:off x="174240" y="6572520"/>
                <a:ext cx="358200" cy="360"/>
              </a:xfrm>
              <a:prstGeom prst="line">
                <a:avLst/>
              </a:prstGeom>
              <a:ln w="95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38" name="Straight Connector 20"/>
              <p:cNvSpPr/>
              <p:nvPr/>
            </p:nvSpPr>
            <p:spPr>
              <a:xfrm flipV="1">
                <a:off x="353160" y="6388200"/>
                <a:ext cx="360" cy="369000"/>
              </a:xfrm>
              <a:prstGeom prst="line">
                <a:avLst/>
              </a:prstGeom>
              <a:ln w="95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139" name="Oval 18"/>
            <p:cNvSpPr/>
            <p:nvPr/>
          </p:nvSpPr>
          <p:spPr>
            <a:xfrm>
              <a:off x="303120" y="6484680"/>
              <a:ext cx="100440" cy="10044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pic>
        <p:nvPicPr>
          <p:cNvPr id="140" name="Рисунок 6" descr=""/>
          <p:cNvPicPr/>
          <p:nvPr/>
        </p:nvPicPr>
        <p:blipFill>
          <a:blip r:embed="rId1"/>
          <a:stretch/>
        </p:blipFill>
        <p:spPr>
          <a:xfrm rot="21390600">
            <a:off x="951480" y="498240"/>
            <a:ext cx="4587120" cy="5533920"/>
          </a:xfrm>
          <a:prstGeom prst="rect">
            <a:avLst/>
          </a:prstGeom>
          <a:ln w="0">
            <a:noFill/>
          </a:ln>
        </p:spPr>
      </p:pic>
      <p:sp>
        <p:nvSpPr>
          <p:cNvPr id="141" name="Freeform: Shape 22"/>
          <p:cNvSpPr/>
          <p:nvPr/>
        </p:nvSpPr>
        <p:spPr>
          <a:xfrm rot="16200000">
            <a:off x="3193560" y="5316840"/>
            <a:ext cx="444600" cy="1654920"/>
          </a:xfrm>
          <a:custGeom>
            <a:avLst/>
            <a:gdLst/>
            <a:ahLst/>
            <a:rect l="l" t="t" r="r" b="b"/>
            <a:pathLst>
              <a:path w="555597" h="1999290">
                <a:moveTo>
                  <a:pt x="0" y="83880"/>
                </a:moveTo>
                <a:lnTo>
                  <a:pt x="49282" y="71215"/>
                </a:lnTo>
                <a:cubicBezTo>
                  <a:pt x="91656" y="63184"/>
                  <a:pt x="135655" y="58277"/>
                  <a:pt x="174397" y="45224"/>
                </a:cubicBezTo>
                <a:cubicBezTo>
                  <a:pt x="225837" y="94025"/>
                  <a:pt x="195077" y="47856"/>
                  <a:pt x="242049" y="54744"/>
                </a:cubicBezTo>
                <a:lnTo>
                  <a:pt x="326503" y="39434"/>
                </a:lnTo>
                <a:lnTo>
                  <a:pt x="343350" y="40491"/>
                </a:lnTo>
                <a:lnTo>
                  <a:pt x="349790" y="52348"/>
                </a:lnTo>
                <a:lnTo>
                  <a:pt x="355722" y="54552"/>
                </a:lnTo>
                <a:lnTo>
                  <a:pt x="374741" y="39676"/>
                </a:lnTo>
                <a:cubicBezTo>
                  <a:pt x="402796" y="31662"/>
                  <a:pt x="441033" y="50452"/>
                  <a:pt x="469664" y="48453"/>
                </a:cubicBezTo>
                <a:cubicBezTo>
                  <a:pt x="478380" y="29604"/>
                  <a:pt x="496522" y="19255"/>
                  <a:pt x="521607" y="10408"/>
                </a:cubicBezTo>
                <a:lnTo>
                  <a:pt x="555597" y="0"/>
                </a:lnTo>
                <a:lnTo>
                  <a:pt x="555597" y="1995494"/>
                </a:lnTo>
                <a:lnTo>
                  <a:pt x="537215" y="1991185"/>
                </a:lnTo>
                <a:cubicBezTo>
                  <a:pt x="514565" y="1988101"/>
                  <a:pt x="490837" y="1988688"/>
                  <a:pt x="479386" y="1992931"/>
                </a:cubicBezTo>
                <a:lnTo>
                  <a:pt x="462617" y="1999290"/>
                </a:lnTo>
                <a:lnTo>
                  <a:pt x="420522" y="1999290"/>
                </a:lnTo>
                <a:lnTo>
                  <a:pt x="382909" y="1988738"/>
                </a:lnTo>
                <a:cubicBezTo>
                  <a:pt x="350860" y="1976654"/>
                  <a:pt x="320299" y="1963332"/>
                  <a:pt x="295360" y="1977122"/>
                </a:cubicBezTo>
                <a:cubicBezTo>
                  <a:pt x="281004" y="1978006"/>
                  <a:pt x="268406" y="1975325"/>
                  <a:pt x="256969" y="1970444"/>
                </a:cubicBezTo>
                <a:lnTo>
                  <a:pt x="227096" y="1951548"/>
                </a:lnTo>
                <a:lnTo>
                  <a:pt x="222890" y="1935696"/>
                </a:lnTo>
                <a:lnTo>
                  <a:pt x="202274" y="1929911"/>
                </a:lnTo>
                <a:lnTo>
                  <a:pt x="197448" y="1925621"/>
                </a:lnTo>
                <a:cubicBezTo>
                  <a:pt x="188240" y="1917376"/>
                  <a:pt x="178991" y="1909643"/>
                  <a:pt x="169099" y="1903786"/>
                </a:cubicBezTo>
                <a:cubicBezTo>
                  <a:pt x="158518" y="1969055"/>
                  <a:pt x="83191" y="1864739"/>
                  <a:pt x="92344" y="1925464"/>
                </a:cubicBezTo>
                <a:cubicBezTo>
                  <a:pt x="36140" y="1904645"/>
                  <a:pt x="59596" y="1967908"/>
                  <a:pt x="11266" y="1895947"/>
                </a:cubicBezTo>
                <a:lnTo>
                  <a:pt x="0" y="1893933"/>
                </a:lnTo>
                <a:close/>
              </a:path>
            </a:pathLst>
          </a:custGeom>
          <a:blipFill rotWithShape="0">
            <a:blip r:embed="rId2">
              <a:alphaModFix amt="84000"/>
            </a:blip>
            <a:srcRect/>
            <a:tile/>
          </a:blipFill>
          <a:ln>
            <a:noFill/>
          </a:ln>
          <a:effectLst>
            <a:outerShdw algn="tr" blurRad="63360" dir="8100000" dist="12218" rotWithShape="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2e3e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Rectangle 10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3" name="Rectangle 12"/>
          <p:cNvSpPr/>
          <p:nvPr/>
        </p:nvSpPr>
        <p:spPr>
          <a:xfrm rot="21420600">
            <a:off x="779760" y="331560"/>
            <a:ext cx="4892400" cy="5837400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4" name="Freeform: Shape 14"/>
          <p:cNvSpPr/>
          <p:nvPr/>
        </p:nvSpPr>
        <p:spPr>
          <a:xfrm rot="21227400">
            <a:off x="741240" y="293400"/>
            <a:ext cx="4987440" cy="5882760"/>
          </a:xfrm>
          <a:custGeom>
            <a:avLst/>
            <a:gdLst/>
            <a:ahLst/>
            <a:rect l="l" t="t" r="r" b="b"/>
            <a:pathLst>
              <a:path w="4553364" h="5549951">
                <a:moveTo>
                  <a:pt x="303343" y="0"/>
                </a:moveTo>
                <a:cubicBezTo>
                  <a:pt x="628090" y="31218"/>
                  <a:pt x="2667030" y="134017"/>
                  <a:pt x="3305529" y="171842"/>
                </a:cubicBezTo>
                <a:lnTo>
                  <a:pt x="4134340" y="226950"/>
                </a:lnTo>
                <a:lnTo>
                  <a:pt x="4507534" y="247374"/>
                </a:lnTo>
                <a:lnTo>
                  <a:pt x="4535413" y="269179"/>
                </a:lnTo>
                <a:cubicBezTo>
                  <a:pt x="4534822" y="279763"/>
                  <a:pt x="4534230" y="290346"/>
                  <a:pt x="4533639" y="300930"/>
                </a:cubicBezTo>
                <a:lnTo>
                  <a:pt x="4536561" y="302647"/>
                </a:lnTo>
                <a:cubicBezTo>
                  <a:pt x="4546159" y="304354"/>
                  <a:pt x="4555357" y="291327"/>
                  <a:pt x="4552987" y="334222"/>
                </a:cubicBezTo>
                <a:cubicBezTo>
                  <a:pt x="4542346" y="354710"/>
                  <a:pt x="4535332" y="373686"/>
                  <a:pt x="4530726" y="391868"/>
                </a:cubicBezTo>
                <a:lnTo>
                  <a:pt x="4527238" y="415489"/>
                </a:lnTo>
                <a:lnTo>
                  <a:pt x="4522133" y="506828"/>
                </a:lnTo>
                <a:cubicBezTo>
                  <a:pt x="4521916" y="522300"/>
                  <a:pt x="4521700" y="537773"/>
                  <a:pt x="4521483" y="553245"/>
                </a:cubicBezTo>
                <a:cubicBezTo>
                  <a:pt x="4521212" y="558170"/>
                  <a:pt x="4520118" y="568699"/>
                  <a:pt x="4518384" y="581709"/>
                </a:cubicBezTo>
                <a:lnTo>
                  <a:pt x="4517715" y="585890"/>
                </a:lnTo>
                <a:lnTo>
                  <a:pt x="4504778" y="817404"/>
                </a:lnTo>
                <a:lnTo>
                  <a:pt x="4506491" y="822238"/>
                </a:lnTo>
                <a:cubicBezTo>
                  <a:pt x="4506993" y="829783"/>
                  <a:pt x="4505912" y="837845"/>
                  <a:pt x="4504340" y="846069"/>
                </a:cubicBezTo>
                <a:lnTo>
                  <a:pt x="4502740" y="853854"/>
                </a:lnTo>
                <a:lnTo>
                  <a:pt x="4496502" y="965485"/>
                </a:lnTo>
                <a:lnTo>
                  <a:pt x="4498579" y="966385"/>
                </a:lnTo>
                <a:cubicBezTo>
                  <a:pt x="4500020" y="972743"/>
                  <a:pt x="4502811" y="980116"/>
                  <a:pt x="4502698" y="1002567"/>
                </a:cubicBezTo>
                <a:cubicBezTo>
                  <a:pt x="4491860" y="1029868"/>
                  <a:pt x="4512316" y="1067217"/>
                  <a:pt x="4497900" y="1101094"/>
                </a:cubicBezTo>
                <a:cubicBezTo>
                  <a:pt x="4494173" y="1113552"/>
                  <a:pt x="4492281" y="1152106"/>
                  <a:pt x="4497795" y="1159389"/>
                </a:cubicBezTo>
                <a:cubicBezTo>
                  <a:pt x="4498610" y="1167426"/>
                  <a:pt x="4495953" y="1176807"/>
                  <a:pt x="4502098" y="1180505"/>
                </a:cubicBezTo>
                <a:cubicBezTo>
                  <a:pt x="4509397" y="1186625"/>
                  <a:pt x="4495916" y="1214705"/>
                  <a:pt x="4505188" y="1210687"/>
                </a:cubicBezTo>
                <a:cubicBezTo>
                  <a:pt x="4495912" y="1230628"/>
                  <a:pt x="4511023" y="1246424"/>
                  <a:pt x="4514005" y="1263157"/>
                </a:cubicBezTo>
                <a:lnTo>
                  <a:pt x="4516282" y="1313374"/>
                </a:lnTo>
                <a:cubicBezTo>
                  <a:pt x="4515989" y="1324584"/>
                  <a:pt x="4515695" y="1335794"/>
                  <a:pt x="4515402" y="1347004"/>
                </a:cubicBezTo>
                <a:cubicBezTo>
                  <a:pt x="4515248" y="1348624"/>
                  <a:pt x="4515093" y="1350244"/>
                  <a:pt x="4514939" y="1351864"/>
                </a:cubicBezTo>
                <a:lnTo>
                  <a:pt x="4505820" y="1391762"/>
                </a:lnTo>
                <a:cubicBezTo>
                  <a:pt x="4507026" y="1392770"/>
                  <a:pt x="4508128" y="1394098"/>
                  <a:pt x="4509084" y="1395707"/>
                </a:cubicBezTo>
                <a:lnTo>
                  <a:pt x="4511926" y="1408524"/>
                </a:lnTo>
                <a:lnTo>
                  <a:pt x="4507185" y="1419109"/>
                </a:lnTo>
                <a:lnTo>
                  <a:pt x="4497001" y="1469337"/>
                </a:lnTo>
                <a:lnTo>
                  <a:pt x="4486104" y="1543038"/>
                </a:lnTo>
                <a:lnTo>
                  <a:pt x="4481223" y="1553997"/>
                </a:lnTo>
                <a:cubicBezTo>
                  <a:pt x="4475132" y="1579288"/>
                  <a:pt x="4478280" y="1610368"/>
                  <a:pt x="4466795" y="1626071"/>
                </a:cubicBezTo>
                <a:lnTo>
                  <a:pt x="4463080" y="1664103"/>
                </a:lnTo>
                <a:lnTo>
                  <a:pt x="4466740" y="1668558"/>
                </a:lnTo>
                <a:lnTo>
                  <a:pt x="4465090" y="1679756"/>
                </a:lnTo>
                <a:cubicBezTo>
                  <a:pt x="4465227" y="1680776"/>
                  <a:pt x="4465365" y="1681795"/>
                  <a:pt x="4465502" y="1682815"/>
                </a:cubicBezTo>
                <a:cubicBezTo>
                  <a:pt x="4466309" y="1688654"/>
                  <a:pt x="4466966" y="1694439"/>
                  <a:pt x="4467013" y="1700268"/>
                </a:cubicBezTo>
                <a:cubicBezTo>
                  <a:pt x="4452441" y="1697000"/>
                  <a:pt x="4458150" y="1726126"/>
                  <a:pt x="4455543" y="1735163"/>
                </a:cubicBezTo>
                <a:lnTo>
                  <a:pt x="4453483" y="1735289"/>
                </a:lnTo>
                <a:lnTo>
                  <a:pt x="4444985" y="1887374"/>
                </a:lnTo>
                <a:lnTo>
                  <a:pt x="4453676" y="1911536"/>
                </a:lnTo>
                <a:cubicBezTo>
                  <a:pt x="4454435" y="1928276"/>
                  <a:pt x="4455195" y="1945015"/>
                  <a:pt x="4455954" y="1961755"/>
                </a:cubicBezTo>
                <a:cubicBezTo>
                  <a:pt x="4455660" y="1972965"/>
                  <a:pt x="4455367" y="1984174"/>
                  <a:pt x="4455073" y="1995384"/>
                </a:cubicBezTo>
                <a:lnTo>
                  <a:pt x="4454611" y="2000244"/>
                </a:lnTo>
                <a:lnTo>
                  <a:pt x="4445491" y="2040142"/>
                </a:lnTo>
                <a:cubicBezTo>
                  <a:pt x="4446698" y="2041150"/>
                  <a:pt x="4447799" y="2042479"/>
                  <a:pt x="4448756" y="2044087"/>
                </a:cubicBezTo>
                <a:lnTo>
                  <a:pt x="4451597" y="2056904"/>
                </a:lnTo>
                <a:lnTo>
                  <a:pt x="4446856" y="2067489"/>
                </a:lnTo>
                <a:lnTo>
                  <a:pt x="4436672" y="2117719"/>
                </a:lnTo>
                <a:lnTo>
                  <a:pt x="4429341" y="2167300"/>
                </a:lnTo>
                <a:cubicBezTo>
                  <a:pt x="4410647" y="2519411"/>
                  <a:pt x="4376873" y="2876607"/>
                  <a:pt x="4373258" y="3223633"/>
                </a:cubicBezTo>
                <a:cubicBezTo>
                  <a:pt x="4370306" y="3302336"/>
                  <a:pt x="4363423" y="3398578"/>
                  <a:pt x="4360472" y="3477281"/>
                </a:cubicBezTo>
                <a:cubicBezTo>
                  <a:pt x="4367079" y="3471365"/>
                  <a:pt x="4356688" y="3621544"/>
                  <a:pt x="4349387" y="3639984"/>
                </a:cubicBezTo>
                <a:lnTo>
                  <a:pt x="4258626" y="5278921"/>
                </a:lnTo>
                <a:lnTo>
                  <a:pt x="4263924" y="5315626"/>
                </a:lnTo>
                <a:cubicBezTo>
                  <a:pt x="4269712" y="5323538"/>
                  <a:pt x="4266397" y="5327627"/>
                  <a:pt x="4267458" y="5350090"/>
                </a:cubicBezTo>
                <a:cubicBezTo>
                  <a:pt x="4268519" y="5372551"/>
                  <a:pt x="4251794" y="5406222"/>
                  <a:pt x="4270290" y="5450399"/>
                </a:cubicBezTo>
                <a:cubicBezTo>
                  <a:pt x="4269872" y="5457964"/>
                  <a:pt x="4260193" y="5476308"/>
                  <a:pt x="4251733" y="5484804"/>
                </a:cubicBezTo>
                <a:lnTo>
                  <a:pt x="4247081" y="5487504"/>
                </a:lnTo>
                <a:cubicBezTo>
                  <a:pt x="4245929" y="5508319"/>
                  <a:pt x="4247889" y="5526348"/>
                  <a:pt x="4243624" y="5549951"/>
                </a:cubicBezTo>
                <a:cubicBezTo>
                  <a:pt x="3535777" y="5517558"/>
                  <a:pt x="706564" y="5344821"/>
                  <a:pt x="0" y="5293146"/>
                </a:cubicBezTo>
                <a:lnTo>
                  <a:pt x="4241" y="5239903"/>
                </a:lnTo>
                <a:lnTo>
                  <a:pt x="8461" y="5233298"/>
                </a:lnTo>
                <a:cubicBezTo>
                  <a:pt x="8991" y="5232196"/>
                  <a:pt x="8639" y="5231467"/>
                  <a:pt x="8730" y="5230552"/>
                </a:cubicBezTo>
                <a:lnTo>
                  <a:pt x="9000" y="5227804"/>
                </a:lnTo>
                <a:cubicBezTo>
                  <a:pt x="9178" y="5225973"/>
                  <a:pt x="9545" y="5223940"/>
                  <a:pt x="9537" y="5222308"/>
                </a:cubicBezTo>
                <a:cubicBezTo>
                  <a:pt x="9481" y="5211840"/>
                  <a:pt x="8399" y="5224803"/>
                  <a:pt x="9222" y="5216405"/>
                </a:cubicBezTo>
                <a:cubicBezTo>
                  <a:pt x="9028" y="5215352"/>
                  <a:pt x="8703" y="5214469"/>
                  <a:pt x="8638" y="5213249"/>
                </a:cubicBezTo>
                <a:cubicBezTo>
                  <a:pt x="8596" y="5212477"/>
                  <a:pt x="8947" y="5211272"/>
                  <a:pt x="8907" y="5210500"/>
                </a:cubicBezTo>
                <a:cubicBezTo>
                  <a:pt x="8526" y="5203355"/>
                  <a:pt x="7974" y="5210896"/>
                  <a:pt x="8591" y="5204597"/>
                </a:cubicBezTo>
                <a:lnTo>
                  <a:pt x="8008" y="5201441"/>
                </a:lnTo>
                <a:cubicBezTo>
                  <a:pt x="6593" y="5193798"/>
                  <a:pt x="6556" y="5198023"/>
                  <a:pt x="7378" y="5189632"/>
                </a:cubicBezTo>
                <a:cubicBezTo>
                  <a:pt x="7183" y="5188581"/>
                  <a:pt x="6860" y="5187696"/>
                  <a:pt x="6794" y="5186477"/>
                </a:cubicBezTo>
                <a:cubicBezTo>
                  <a:pt x="6752" y="5185706"/>
                  <a:pt x="7185" y="5184394"/>
                  <a:pt x="7062" y="5183728"/>
                </a:cubicBezTo>
                <a:cubicBezTo>
                  <a:pt x="6788" y="5182241"/>
                  <a:pt x="4614" y="5182665"/>
                  <a:pt x="5627" y="5180163"/>
                </a:cubicBezTo>
                <a:lnTo>
                  <a:pt x="11039" y="5116566"/>
                </a:lnTo>
                <a:lnTo>
                  <a:pt x="78653" y="3839310"/>
                </a:lnTo>
                <a:lnTo>
                  <a:pt x="30334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5" name="PlaceHolder 1"/>
          <p:cNvSpPr>
            <a:spLocks noGrp="1"/>
          </p:cNvSpPr>
          <p:nvPr>
            <p:ph/>
          </p:nvPr>
        </p:nvSpPr>
        <p:spPr>
          <a:xfrm>
            <a:off x="6685200" y="1086480"/>
            <a:ext cx="5032080" cy="32184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28600" indent="-2286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Consolas"/>
              </a:rPr>
              <a:t>Появляются парсуны – предвестники портретного жанра в изобразительном искусстве. Первые парсуны выполняли роль надгробных изображений (например, воеводы князя М. В. Скопина-Шуйского и царя Федора Иоанновича), они еще очень тесно были связаны с традициями иконографии, в них чувствуется некая застылость, идеализация и отвлеченность образов.</a:t>
            </a:r>
            <a:endParaRPr b="0" lang="en-US" sz="20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146" name="Прямоугольник 42"/>
          <p:cNvSpPr/>
          <p:nvPr/>
        </p:nvSpPr>
        <p:spPr>
          <a:xfrm rot="21299400">
            <a:off x="511200" y="192600"/>
            <a:ext cx="5429880" cy="6398640"/>
          </a:xfrm>
          <a:prstGeom prst="rect">
            <a:avLst/>
          </a:prstGeom>
          <a:solidFill>
            <a:srgbClr val="c00000"/>
          </a:solidFill>
          <a:ln>
            <a:solidFill>
              <a:srgbClr val="7c77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147" name="Group 16"/>
          <p:cNvGrpSpPr/>
          <p:nvPr/>
        </p:nvGrpSpPr>
        <p:grpSpPr>
          <a:xfrm>
            <a:off x="174240" y="6388200"/>
            <a:ext cx="358200" cy="369000"/>
            <a:chOff x="174240" y="6388200"/>
            <a:chExt cx="358200" cy="369000"/>
          </a:xfrm>
        </p:grpSpPr>
        <p:grpSp>
          <p:nvGrpSpPr>
            <p:cNvPr id="148" name="Group 17"/>
            <p:cNvGrpSpPr/>
            <p:nvPr/>
          </p:nvGrpSpPr>
          <p:grpSpPr>
            <a:xfrm>
              <a:off x="174240" y="6388200"/>
              <a:ext cx="358200" cy="369000"/>
              <a:chOff x="174240" y="6388200"/>
              <a:chExt cx="358200" cy="369000"/>
            </a:xfrm>
          </p:grpSpPr>
          <p:sp>
            <p:nvSpPr>
              <p:cNvPr id="149" name="Straight Connector 19"/>
              <p:cNvSpPr/>
              <p:nvPr/>
            </p:nvSpPr>
            <p:spPr>
              <a:xfrm>
                <a:off x="174240" y="6572520"/>
                <a:ext cx="358200" cy="360"/>
              </a:xfrm>
              <a:prstGeom prst="line">
                <a:avLst/>
              </a:prstGeom>
              <a:ln w="95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50" name="Straight Connector 20"/>
              <p:cNvSpPr/>
              <p:nvPr/>
            </p:nvSpPr>
            <p:spPr>
              <a:xfrm flipV="1">
                <a:off x="353160" y="6388200"/>
                <a:ext cx="360" cy="369000"/>
              </a:xfrm>
              <a:prstGeom prst="line">
                <a:avLst/>
              </a:prstGeom>
              <a:ln w="95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151" name="Oval 18"/>
            <p:cNvSpPr/>
            <p:nvPr/>
          </p:nvSpPr>
          <p:spPr>
            <a:xfrm>
              <a:off x="303120" y="6484680"/>
              <a:ext cx="100440" cy="10044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152" name="Freeform: Shape 22"/>
          <p:cNvSpPr/>
          <p:nvPr/>
        </p:nvSpPr>
        <p:spPr>
          <a:xfrm rot="16200000">
            <a:off x="3193560" y="5316840"/>
            <a:ext cx="444600" cy="1654920"/>
          </a:xfrm>
          <a:custGeom>
            <a:avLst/>
            <a:gdLst/>
            <a:ahLst/>
            <a:rect l="l" t="t" r="r" b="b"/>
            <a:pathLst>
              <a:path w="555597" h="1999290">
                <a:moveTo>
                  <a:pt x="0" y="83880"/>
                </a:moveTo>
                <a:lnTo>
                  <a:pt x="49282" y="71215"/>
                </a:lnTo>
                <a:cubicBezTo>
                  <a:pt x="91656" y="63184"/>
                  <a:pt x="135655" y="58277"/>
                  <a:pt x="174397" y="45224"/>
                </a:cubicBezTo>
                <a:cubicBezTo>
                  <a:pt x="225837" y="94025"/>
                  <a:pt x="195077" y="47856"/>
                  <a:pt x="242049" y="54744"/>
                </a:cubicBezTo>
                <a:lnTo>
                  <a:pt x="326503" y="39434"/>
                </a:lnTo>
                <a:lnTo>
                  <a:pt x="343350" y="40491"/>
                </a:lnTo>
                <a:lnTo>
                  <a:pt x="349790" y="52348"/>
                </a:lnTo>
                <a:lnTo>
                  <a:pt x="355722" y="54552"/>
                </a:lnTo>
                <a:lnTo>
                  <a:pt x="374741" y="39676"/>
                </a:lnTo>
                <a:cubicBezTo>
                  <a:pt x="402796" y="31662"/>
                  <a:pt x="441033" y="50452"/>
                  <a:pt x="469664" y="48453"/>
                </a:cubicBezTo>
                <a:cubicBezTo>
                  <a:pt x="478380" y="29604"/>
                  <a:pt x="496522" y="19255"/>
                  <a:pt x="521607" y="10408"/>
                </a:cubicBezTo>
                <a:lnTo>
                  <a:pt x="555597" y="0"/>
                </a:lnTo>
                <a:lnTo>
                  <a:pt x="555597" y="1995494"/>
                </a:lnTo>
                <a:lnTo>
                  <a:pt x="537215" y="1991185"/>
                </a:lnTo>
                <a:cubicBezTo>
                  <a:pt x="514565" y="1988101"/>
                  <a:pt x="490837" y="1988688"/>
                  <a:pt x="479386" y="1992931"/>
                </a:cubicBezTo>
                <a:lnTo>
                  <a:pt x="462617" y="1999290"/>
                </a:lnTo>
                <a:lnTo>
                  <a:pt x="420522" y="1999290"/>
                </a:lnTo>
                <a:lnTo>
                  <a:pt x="382909" y="1988738"/>
                </a:lnTo>
                <a:cubicBezTo>
                  <a:pt x="350860" y="1976654"/>
                  <a:pt x="320299" y="1963332"/>
                  <a:pt x="295360" y="1977122"/>
                </a:cubicBezTo>
                <a:cubicBezTo>
                  <a:pt x="281004" y="1978006"/>
                  <a:pt x="268406" y="1975325"/>
                  <a:pt x="256969" y="1970444"/>
                </a:cubicBezTo>
                <a:lnTo>
                  <a:pt x="227096" y="1951548"/>
                </a:lnTo>
                <a:lnTo>
                  <a:pt x="222890" y="1935696"/>
                </a:lnTo>
                <a:lnTo>
                  <a:pt x="202274" y="1929911"/>
                </a:lnTo>
                <a:lnTo>
                  <a:pt x="197448" y="1925621"/>
                </a:lnTo>
                <a:cubicBezTo>
                  <a:pt x="188240" y="1917376"/>
                  <a:pt x="178991" y="1909643"/>
                  <a:pt x="169099" y="1903786"/>
                </a:cubicBezTo>
                <a:cubicBezTo>
                  <a:pt x="158518" y="1969055"/>
                  <a:pt x="83191" y="1864739"/>
                  <a:pt x="92344" y="1925464"/>
                </a:cubicBezTo>
                <a:cubicBezTo>
                  <a:pt x="36140" y="1904645"/>
                  <a:pt x="59596" y="1967908"/>
                  <a:pt x="11266" y="1895947"/>
                </a:cubicBezTo>
                <a:lnTo>
                  <a:pt x="0" y="1893933"/>
                </a:lnTo>
                <a:close/>
              </a:path>
            </a:pathLst>
          </a:custGeom>
          <a:blipFill rotWithShape="0">
            <a:blip r:embed="rId1">
              <a:alphaModFix amt="84000"/>
            </a:blip>
            <a:srcRect/>
            <a:tile/>
          </a:blipFill>
          <a:ln>
            <a:noFill/>
          </a:ln>
          <a:effectLst>
            <a:outerShdw algn="tr" blurRad="63360" dir="8100000" dist="12218" rotWithShape="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53" name="Рисунок 42" descr=""/>
          <p:cNvPicPr/>
          <p:nvPr/>
        </p:nvPicPr>
        <p:blipFill>
          <a:blip r:embed="rId2"/>
          <a:stretch/>
        </p:blipFill>
        <p:spPr>
          <a:xfrm>
            <a:off x="1233360" y="1052280"/>
            <a:ext cx="4297320" cy="5418360"/>
          </a:xfrm>
          <a:prstGeom prst="rect">
            <a:avLst/>
          </a:prstGeom>
          <a:ln w="0">
            <a:noFill/>
          </a:ln>
        </p:spPr>
      </p:pic>
      <p:sp>
        <p:nvSpPr>
          <p:cNvPr id="154" name="Диагональная полоса 49"/>
          <p:cNvSpPr/>
          <p:nvPr/>
        </p:nvSpPr>
        <p:spPr>
          <a:xfrm rot="2686200">
            <a:off x="1824840" y="-519480"/>
            <a:ext cx="3114360" cy="3211560"/>
          </a:xfrm>
          <a:prstGeom prst="diagStripe">
            <a:avLst>
              <a:gd name="adj" fmla="val 90964"/>
            </a:avLst>
          </a:prstGeom>
          <a:solidFill>
            <a:srgbClr val="ffff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5" name="Прямая со стрелкой 50"/>
          <p:cNvSpPr/>
          <p:nvPr/>
        </p:nvSpPr>
        <p:spPr>
          <a:xfrm>
            <a:off x="5531040" y="947160"/>
            <a:ext cx="360" cy="5419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6" name="Диагональная полоса 75"/>
          <p:cNvSpPr/>
          <p:nvPr/>
        </p:nvSpPr>
        <p:spPr>
          <a:xfrm flipH="1" flipV="1" rot="16200000">
            <a:off x="10630080" y="-76320"/>
            <a:ext cx="1461960" cy="1659240"/>
          </a:xfrm>
          <a:prstGeom prst="diagStripe">
            <a:avLst>
              <a:gd name="adj" fmla="val 65564"/>
            </a:avLst>
          </a:prstGeom>
          <a:solidFill>
            <a:srgbClr val="ffff00"/>
          </a:solidFill>
          <a:ln>
            <a:solidFill>
              <a:srgbClr val="7c77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2e3e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Rectangle 9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8" name="Freeform: Shape 11"/>
          <p:cNvSpPr/>
          <p:nvPr/>
        </p:nvSpPr>
        <p:spPr>
          <a:xfrm>
            <a:off x="305640" y="217800"/>
            <a:ext cx="6967800" cy="6639840"/>
          </a:xfrm>
          <a:custGeom>
            <a:avLst/>
            <a:gdLst/>
            <a:ahLst/>
            <a:rect l="l" t="t" r="r" b="b"/>
            <a:pathLst>
              <a:path w="6968018" h="6643444">
                <a:moveTo>
                  <a:pt x="6352331" y="0"/>
                </a:moveTo>
                <a:lnTo>
                  <a:pt x="6968018" y="6643444"/>
                </a:lnTo>
                <a:lnTo>
                  <a:pt x="561128" y="6643444"/>
                </a:lnTo>
                <a:lnTo>
                  <a:pt x="0" y="58870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9" name="Freeform: Shape 13"/>
          <p:cNvSpPr/>
          <p:nvPr/>
        </p:nvSpPr>
        <p:spPr>
          <a:xfrm>
            <a:off x="457920" y="379440"/>
            <a:ext cx="6677640" cy="6490800"/>
          </a:xfrm>
          <a:custGeom>
            <a:avLst/>
            <a:gdLst/>
            <a:ahLst/>
            <a:rect l="l" t="t" r="r" b="b"/>
            <a:pathLst>
              <a:path w="6647705" h="6461436">
                <a:moveTo>
                  <a:pt x="6004504" y="217"/>
                </a:moveTo>
                <a:cubicBezTo>
                  <a:pt x="6024678" y="-1575"/>
                  <a:pt x="6042004" y="7929"/>
                  <a:pt x="6043316" y="21512"/>
                </a:cubicBezTo>
                <a:lnTo>
                  <a:pt x="6200652" y="1719217"/>
                </a:lnTo>
                <a:lnTo>
                  <a:pt x="6206825" y="1785827"/>
                </a:lnTo>
                <a:lnTo>
                  <a:pt x="6221227" y="1822016"/>
                </a:lnTo>
                <a:cubicBezTo>
                  <a:pt x="6213856" y="1837795"/>
                  <a:pt x="6231996" y="1847154"/>
                  <a:pt x="6237305" y="1858891"/>
                </a:cubicBezTo>
                <a:lnTo>
                  <a:pt x="6245339" y="2011010"/>
                </a:lnTo>
                <a:lnTo>
                  <a:pt x="6243065" y="2066060"/>
                </a:lnTo>
                <a:lnTo>
                  <a:pt x="6238739" y="2104210"/>
                </a:lnTo>
                <a:lnTo>
                  <a:pt x="6237021" y="2111648"/>
                </a:lnTo>
                <a:lnTo>
                  <a:pt x="6259718" y="2356556"/>
                </a:lnTo>
                <a:lnTo>
                  <a:pt x="6264060" y="2374375"/>
                </a:lnTo>
                <a:lnTo>
                  <a:pt x="6267041" y="2435573"/>
                </a:lnTo>
                <a:lnTo>
                  <a:pt x="6271496" y="2444087"/>
                </a:lnTo>
                <a:lnTo>
                  <a:pt x="6647705" y="6461436"/>
                </a:lnTo>
                <a:lnTo>
                  <a:pt x="545408" y="6461436"/>
                </a:lnTo>
                <a:lnTo>
                  <a:pt x="544170" y="6448085"/>
                </a:lnTo>
                <a:lnTo>
                  <a:pt x="533573" y="6434067"/>
                </a:lnTo>
                <a:lnTo>
                  <a:pt x="522439" y="6388375"/>
                </a:lnTo>
                <a:lnTo>
                  <a:pt x="518228" y="6357352"/>
                </a:lnTo>
                <a:lnTo>
                  <a:pt x="518072" y="6352810"/>
                </a:lnTo>
                <a:lnTo>
                  <a:pt x="523971" y="6314577"/>
                </a:lnTo>
                <a:cubicBezTo>
                  <a:pt x="522183" y="6313865"/>
                  <a:pt x="520483" y="6312841"/>
                  <a:pt x="518934" y="6311532"/>
                </a:cubicBezTo>
                <a:lnTo>
                  <a:pt x="513042" y="6300271"/>
                </a:lnTo>
                <a:lnTo>
                  <a:pt x="517740" y="6289716"/>
                </a:lnTo>
                <a:lnTo>
                  <a:pt x="523418" y="6241814"/>
                </a:lnTo>
                <a:lnTo>
                  <a:pt x="523922" y="6229603"/>
                </a:lnTo>
                <a:lnTo>
                  <a:pt x="67" y="577048"/>
                </a:lnTo>
                <a:cubicBezTo>
                  <a:pt x="-1138" y="563427"/>
                  <a:pt x="14205" y="550882"/>
                  <a:pt x="34408" y="548975"/>
                </a:cubicBezTo>
                <a:cubicBezTo>
                  <a:pt x="2024440" y="366055"/>
                  <a:pt x="4014473" y="183136"/>
                  <a:pt x="6004504" y="217"/>
                </a:cubicBezTo>
                <a:close/>
              </a:path>
            </a:pathLst>
          </a:custGeom>
          <a:blipFill rotWithShape="0">
            <a:blip r:embed="rId1"/>
            <a:srcRect/>
            <a:tile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60" name="Рисунок 8" descr=""/>
          <p:cNvPicPr/>
          <p:nvPr/>
        </p:nvPicPr>
        <p:blipFill>
          <a:blip r:embed="rId2"/>
          <a:stretch/>
        </p:blipFill>
        <p:spPr>
          <a:xfrm rot="21306000">
            <a:off x="1361880" y="696960"/>
            <a:ext cx="4700160" cy="5970600"/>
          </a:xfrm>
          <a:prstGeom prst="rect">
            <a:avLst/>
          </a:prstGeom>
          <a:ln w="0">
            <a:noFill/>
          </a:ln>
        </p:spPr>
      </p:pic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2685600" y="1144440"/>
            <a:ext cx="6014520" cy="3452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41000"/>
          </a:bodyPr>
          <a:p>
            <a:pPr>
              <a:lnSpc>
                <a:spcPct val="110000"/>
              </a:lnSpc>
              <a:buNone/>
            </a:pPr>
            <a:r>
              <a:rPr b="0" i="1" lang="ru-RU" sz="3700" spc="-1" strike="noStrike">
                <a:solidFill>
                  <a:srgbClr val="000000"/>
                </a:solidFill>
                <a:highlight>
                  <a:srgbClr val="ffff00"/>
                </a:highlight>
                <a:latin typeface="Franklin Gothic Heavy"/>
              </a:rPr>
              <a:t>Развитие архитектуры и церковного зодчества</a:t>
            </a:r>
            <a:endParaRPr b="0" lang="en-US" sz="37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162" name="Freeform: Shape 15"/>
          <p:cNvSpPr/>
          <p:nvPr/>
        </p:nvSpPr>
        <p:spPr>
          <a:xfrm rot="2830200">
            <a:off x="463320" y="118440"/>
            <a:ext cx="444600" cy="1868040"/>
          </a:xfrm>
          <a:custGeom>
            <a:avLst/>
            <a:gdLst/>
            <a:ahLst/>
            <a:rect l="l" t="t" r="r" b="b"/>
            <a:pathLst>
              <a:path w="444795" h="1868387">
                <a:moveTo>
                  <a:pt x="0" y="78388"/>
                </a:moveTo>
                <a:lnTo>
                  <a:pt x="39454" y="66552"/>
                </a:lnTo>
                <a:cubicBezTo>
                  <a:pt x="73377" y="59047"/>
                  <a:pt x="108602" y="54461"/>
                  <a:pt x="139617" y="42263"/>
                </a:cubicBezTo>
                <a:cubicBezTo>
                  <a:pt x="180799" y="87869"/>
                  <a:pt x="156173" y="44723"/>
                  <a:pt x="193778" y="51160"/>
                </a:cubicBezTo>
                <a:lnTo>
                  <a:pt x="261389" y="36852"/>
                </a:lnTo>
                <a:lnTo>
                  <a:pt x="274876" y="37840"/>
                </a:lnTo>
                <a:lnTo>
                  <a:pt x="280032" y="48921"/>
                </a:lnTo>
                <a:lnTo>
                  <a:pt x="284781" y="50980"/>
                </a:lnTo>
                <a:lnTo>
                  <a:pt x="300007" y="37078"/>
                </a:lnTo>
                <a:cubicBezTo>
                  <a:pt x="322467" y="29589"/>
                  <a:pt x="353078" y="47149"/>
                  <a:pt x="375999" y="45281"/>
                </a:cubicBezTo>
                <a:cubicBezTo>
                  <a:pt x="382977" y="27666"/>
                  <a:pt x="397501" y="17994"/>
                  <a:pt x="417584" y="9727"/>
                </a:cubicBezTo>
                <a:lnTo>
                  <a:pt x="444795" y="0"/>
                </a:lnTo>
                <a:lnTo>
                  <a:pt x="444795" y="1864840"/>
                </a:lnTo>
                <a:lnTo>
                  <a:pt x="430079" y="1860813"/>
                </a:lnTo>
                <a:cubicBezTo>
                  <a:pt x="411946" y="1857931"/>
                  <a:pt x="392950" y="1858479"/>
                  <a:pt x="383783" y="1862444"/>
                </a:cubicBezTo>
                <a:lnTo>
                  <a:pt x="370358" y="1868387"/>
                </a:lnTo>
                <a:lnTo>
                  <a:pt x="336658" y="1868387"/>
                </a:lnTo>
                <a:lnTo>
                  <a:pt x="306546" y="1858526"/>
                </a:lnTo>
                <a:cubicBezTo>
                  <a:pt x="280888" y="1847233"/>
                  <a:pt x="256422" y="1834783"/>
                  <a:pt x="236457" y="1847671"/>
                </a:cubicBezTo>
                <a:cubicBezTo>
                  <a:pt x="224964" y="1848497"/>
                  <a:pt x="214878" y="1845991"/>
                  <a:pt x="205722" y="1841430"/>
                </a:cubicBezTo>
                <a:lnTo>
                  <a:pt x="181807" y="1823771"/>
                </a:lnTo>
                <a:lnTo>
                  <a:pt x="178439" y="1808957"/>
                </a:lnTo>
                <a:lnTo>
                  <a:pt x="161935" y="1803551"/>
                </a:lnTo>
                <a:lnTo>
                  <a:pt x="158071" y="1799541"/>
                </a:lnTo>
                <a:cubicBezTo>
                  <a:pt x="150700" y="1791836"/>
                  <a:pt x="143295" y="1784610"/>
                  <a:pt x="135376" y="1779136"/>
                </a:cubicBezTo>
                <a:lnTo>
                  <a:pt x="132952" y="1786380"/>
                </a:lnTo>
                <a:lnTo>
                  <a:pt x="0" y="1663146"/>
                </a:lnTo>
                <a:close/>
              </a:path>
            </a:pathLst>
          </a:custGeom>
          <a:blipFill rotWithShape="0">
            <a:blip r:embed="rId3">
              <a:alphaModFix amt="84000"/>
            </a:blip>
            <a:srcRect/>
            <a:tile/>
          </a:blipFill>
          <a:ln>
            <a:noFill/>
          </a:ln>
          <a:effectLst>
            <a:outerShdw algn="tr" blurRad="63360" dir="8100000" dist="12218" rotWithShape="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3" name="PlaceHolder 2"/>
          <p:cNvSpPr>
            <a:spLocks noGrp="1"/>
          </p:cNvSpPr>
          <p:nvPr>
            <p:ph/>
          </p:nvPr>
        </p:nvSpPr>
        <p:spPr>
          <a:xfrm>
            <a:off x="7579440" y="1144440"/>
            <a:ext cx="4094280" cy="31158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28600" indent="-228600">
              <a:lnSpc>
                <a:spcPct val="11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400" spc="-1" strike="noStrike">
                <a:solidFill>
                  <a:srgbClr val="000000"/>
                </a:solidFill>
                <a:latin typeface="Consolas"/>
              </a:rPr>
              <a:t>От XVII столетия сохранилось значительное количество светских построек. Среди них первое место занимают Кремлевские терема (1635 – 1636), выстроенные А. Константиновым, Б. Огурцовым, Т. Шарутиным и Л. Ушаковым. Внутренние помещения теремов, дающие хорошее представление о покоях боярских хором, невелики и уютны. Их стены и своды были некогда покрыты нарядной декоративной росписью, исполненной под руководством Симона Ушакова.</a:t>
            </a:r>
            <a:endParaRPr b="0" lang="en-US" sz="1400" spc="-1" strike="noStrike">
              <a:solidFill>
                <a:srgbClr val="000000"/>
              </a:solidFill>
              <a:latin typeface="Consolas"/>
            </a:endParaRPr>
          </a:p>
          <a:p>
            <a:pPr marL="228600" indent="-228600">
              <a:lnSpc>
                <a:spcPct val="11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400" spc="-1" strike="noStrike">
                <a:solidFill>
                  <a:srgbClr val="000000"/>
                </a:solidFill>
                <a:latin typeface="Consolas"/>
              </a:rPr>
              <a:t>В общем облике теремов сказалось влияние народной деревянной архитектуры, формы которой широко использовались в дворцовом строительстве этой эпохи. Свидетельством этого является сложный и пышный ансамбль деревянного царского дворца в Коломенском, который состоял из множества различных по своему облику хором</a:t>
            </a:r>
            <a:endParaRPr b="0" lang="en-US" sz="1400" spc="-1" strike="noStrike">
              <a:solidFill>
                <a:srgbClr val="000000"/>
              </a:solidFill>
              <a:latin typeface="Consolas"/>
            </a:endParaRPr>
          </a:p>
        </p:txBody>
      </p:sp>
      <p:grpSp>
        <p:nvGrpSpPr>
          <p:cNvPr id="164" name="Group 17"/>
          <p:cNvGrpSpPr/>
          <p:nvPr/>
        </p:nvGrpSpPr>
        <p:grpSpPr>
          <a:xfrm>
            <a:off x="174240" y="6388200"/>
            <a:ext cx="358200" cy="369000"/>
            <a:chOff x="174240" y="6388200"/>
            <a:chExt cx="358200" cy="369000"/>
          </a:xfrm>
        </p:grpSpPr>
        <p:grpSp>
          <p:nvGrpSpPr>
            <p:cNvPr id="165" name="Group 18"/>
            <p:cNvGrpSpPr/>
            <p:nvPr/>
          </p:nvGrpSpPr>
          <p:grpSpPr>
            <a:xfrm>
              <a:off x="174240" y="6388200"/>
              <a:ext cx="358200" cy="369000"/>
              <a:chOff x="174240" y="6388200"/>
              <a:chExt cx="358200" cy="369000"/>
            </a:xfrm>
          </p:grpSpPr>
          <p:sp>
            <p:nvSpPr>
              <p:cNvPr id="166" name="Straight Connector 20"/>
              <p:cNvSpPr/>
              <p:nvPr/>
            </p:nvSpPr>
            <p:spPr>
              <a:xfrm>
                <a:off x="174240" y="6572520"/>
                <a:ext cx="358200" cy="360"/>
              </a:xfrm>
              <a:prstGeom prst="line">
                <a:avLst/>
              </a:prstGeom>
              <a:ln w="95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67" name="Straight Connector 21"/>
              <p:cNvSpPr/>
              <p:nvPr/>
            </p:nvSpPr>
            <p:spPr>
              <a:xfrm flipV="1">
                <a:off x="353160" y="6388200"/>
                <a:ext cx="360" cy="369000"/>
              </a:xfrm>
              <a:prstGeom prst="line">
                <a:avLst/>
              </a:prstGeom>
              <a:ln w="95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168" name="Oval 19"/>
            <p:cNvSpPr/>
            <p:nvPr/>
          </p:nvSpPr>
          <p:spPr>
            <a:xfrm>
              <a:off x="303120" y="6484680"/>
              <a:ext cx="100440" cy="10044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2e3e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Rectangle 8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703040" y="-2880"/>
            <a:ext cx="2594520" cy="9810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90000"/>
          </a:bodyPr>
          <a:p>
            <a:pPr>
              <a:lnSpc>
                <a:spcPct val="120000"/>
              </a:lnSpc>
              <a:buNone/>
            </a:pPr>
            <a:r>
              <a:rPr b="0" i="1" lang="ru-RU" sz="5400" spc="-1" strike="noStrike">
                <a:solidFill>
                  <a:srgbClr val="000000"/>
                </a:solidFill>
                <a:highlight>
                  <a:srgbClr val="ffff00"/>
                </a:highlight>
                <a:latin typeface="Franklin Gothic Heavy"/>
              </a:rPr>
              <a:t>Вывод</a:t>
            </a:r>
            <a:endParaRPr b="0" lang="en-US" sz="5400" spc="-1" strike="noStrike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/>
          </p:nvPr>
        </p:nvSpPr>
        <p:spPr>
          <a:xfrm>
            <a:off x="303120" y="4483440"/>
            <a:ext cx="11774520" cy="45471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28600" indent="-2286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Consolas"/>
              </a:rPr>
              <a:t>Историческая  заслуга бояр Романовых заключается в том, что они смогли подняться над своими узкоэгостическими интересами понимания общенациональных задач. Они смогли увидеть основные внутренние и внешние проблемы России и решить их.  Эволюционные  процессы, происходившие в общественном и государственном строе, ломка  традиционного мировоззрения, выросший интерес к окружающему миру, тяга к «внешней премудрости» - наукам и накопление знаний отразились на характере культуры. Для периода правления</a:t>
            </a:r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grpSp>
        <p:nvGrpSpPr>
          <p:cNvPr id="172" name="Group 10"/>
          <p:cNvGrpSpPr/>
          <p:nvPr/>
        </p:nvGrpSpPr>
        <p:grpSpPr>
          <a:xfrm>
            <a:off x="174240" y="6388200"/>
            <a:ext cx="358200" cy="369000"/>
            <a:chOff x="174240" y="6388200"/>
            <a:chExt cx="358200" cy="369000"/>
          </a:xfrm>
        </p:grpSpPr>
        <p:grpSp>
          <p:nvGrpSpPr>
            <p:cNvPr id="173" name="Group 11"/>
            <p:cNvGrpSpPr/>
            <p:nvPr/>
          </p:nvGrpSpPr>
          <p:grpSpPr>
            <a:xfrm>
              <a:off x="174240" y="6388200"/>
              <a:ext cx="358200" cy="369000"/>
              <a:chOff x="174240" y="6388200"/>
              <a:chExt cx="358200" cy="369000"/>
            </a:xfrm>
          </p:grpSpPr>
          <p:sp>
            <p:nvSpPr>
              <p:cNvPr id="174" name="Straight Connector 13"/>
              <p:cNvSpPr/>
              <p:nvPr/>
            </p:nvSpPr>
            <p:spPr>
              <a:xfrm>
                <a:off x="174240" y="6572520"/>
                <a:ext cx="358200" cy="360"/>
              </a:xfrm>
              <a:prstGeom prst="line">
                <a:avLst/>
              </a:prstGeom>
              <a:ln w="95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75" name="Straight Connector 14"/>
              <p:cNvSpPr/>
              <p:nvPr/>
            </p:nvSpPr>
            <p:spPr>
              <a:xfrm flipV="1">
                <a:off x="353160" y="6388200"/>
                <a:ext cx="360" cy="369000"/>
              </a:xfrm>
              <a:prstGeom prst="line">
                <a:avLst/>
              </a:prstGeom>
              <a:ln w="95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176" name="Oval 12"/>
            <p:cNvSpPr/>
            <p:nvPr/>
          </p:nvSpPr>
          <p:spPr>
            <a:xfrm>
              <a:off x="303120" y="6484680"/>
              <a:ext cx="100440" cy="10044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pic>
        <p:nvPicPr>
          <p:cNvPr id="177" name="Рисунок 7" descr=""/>
          <p:cNvPicPr/>
          <p:nvPr/>
        </p:nvPicPr>
        <p:blipFill>
          <a:blip r:embed="rId1"/>
          <a:stretch/>
        </p:blipFill>
        <p:spPr>
          <a:xfrm>
            <a:off x="1946520" y="1076400"/>
            <a:ext cx="7845120" cy="330912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2e3e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Rectangle 10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9" name="Rectangle 12"/>
          <p:cNvSpPr/>
          <p:nvPr/>
        </p:nvSpPr>
        <p:spPr>
          <a:xfrm rot="21420600">
            <a:off x="779760" y="331560"/>
            <a:ext cx="4892400" cy="5837400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0" name="Freeform: Shape 14"/>
          <p:cNvSpPr/>
          <p:nvPr/>
        </p:nvSpPr>
        <p:spPr>
          <a:xfrm rot="21227400">
            <a:off x="741240" y="293400"/>
            <a:ext cx="4987440" cy="5882760"/>
          </a:xfrm>
          <a:custGeom>
            <a:avLst/>
            <a:gdLst/>
            <a:ahLst/>
            <a:rect l="l" t="t" r="r" b="b"/>
            <a:pathLst>
              <a:path w="4553364" h="5549951">
                <a:moveTo>
                  <a:pt x="303343" y="0"/>
                </a:moveTo>
                <a:cubicBezTo>
                  <a:pt x="628090" y="31218"/>
                  <a:pt x="2667030" y="134017"/>
                  <a:pt x="3305529" y="171842"/>
                </a:cubicBezTo>
                <a:lnTo>
                  <a:pt x="4134340" y="226950"/>
                </a:lnTo>
                <a:lnTo>
                  <a:pt x="4507534" y="247374"/>
                </a:lnTo>
                <a:lnTo>
                  <a:pt x="4535413" y="269179"/>
                </a:lnTo>
                <a:cubicBezTo>
                  <a:pt x="4534822" y="279763"/>
                  <a:pt x="4534230" y="290346"/>
                  <a:pt x="4533639" y="300930"/>
                </a:cubicBezTo>
                <a:lnTo>
                  <a:pt x="4536561" y="302647"/>
                </a:lnTo>
                <a:cubicBezTo>
                  <a:pt x="4546159" y="304354"/>
                  <a:pt x="4555357" y="291327"/>
                  <a:pt x="4552987" y="334222"/>
                </a:cubicBezTo>
                <a:cubicBezTo>
                  <a:pt x="4542346" y="354710"/>
                  <a:pt x="4535332" y="373686"/>
                  <a:pt x="4530726" y="391868"/>
                </a:cubicBezTo>
                <a:lnTo>
                  <a:pt x="4527238" y="415489"/>
                </a:lnTo>
                <a:lnTo>
                  <a:pt x="4522133" y="506828"/>
                </a:lnTo>
                <a:cubicBezTo>
                  <a:pt x="4521916" y="522300"/>
                  <a:pt x="4521700" y="537773"/>
                  <a:pt x="4521483" y="553245"/>
                </a:cubicBezTo>
                <a:cubicBezTo>
                  <a:pt x="4521212" y="558170"/>
                  <a:pt x="4520118" y="568699"/>
                  <a:pt x="4518384" y="581709"/>
                </a:cubicBezTo>
                <a:lnTo>
                  <a:pt x="4517715" y="585890"/>
                </a:lnTo>
                <a:lnTo>
                  <a:pt x="4504778" y="817404"/>
                </a:lnTo>
                <a:lnTo>
                  <a:pt x="4506491" y="822238"/>
                </a:lnTo>
                <a:cubicBezTo>
                  <a:pt x="4506993" y="829783"/>
                  <a:pt x="4505912" y="837845"/>
                  <a:pt x="4504340" y="846069"/>
                </a:cubicBezTo>
                <a:lnTo>
                  <a:pt x="4502740" y="853854"/>
                </a:lnTo>
                <a:lnTo>
                  <a:pt x="4496502" y="965485"/>
                </a:lnTo>
                <a:lnTo>
                  <a:pt x="4498579" y="966385"/>
                </a:lnTo>
                <a:cubicBezTo>
                  <a:pt x="4500020" y="972743"/>
                  <a:pt x="4502811" y="980116"/>
                  <a:pt x="4502698" y="1002567"/>
                </a:cubicBezTo>
                <a:cubicBezTo>
                  <a:pt x="4491860" y="1029868"/>
                  <a:pt x="4512316" y="1067217"/>
                  <a:pt x="4497900" y="1101094"/>
                </a:cubicBezTo>
                <a:cubicBezTo>
                  <a:pt x="4494173" y="1113552"/>
                  <a:pt x="4492281" y="1152106"/>
                  <a:pt x="4497795" y="1159389"/>
                </a:cubicBezTo>
                <a:cubicBezTo>
                  <a:pt x="4498610" y="1167426"/>
                  <a:pt x="4495953" y="1176807"/>
                  <a:pt x="4502098" y="1180505"/>
                </a:cubicBezTo>
                <a:cubicBezTo>
                  <a:pt x="4509397" y="1186625"/>
                  <a:pt x="4495916" y="1214705"/>
                  <a:pt x="4505188" y="1210687"/>
                </a:cubicBezTo>
                <a:cubicBezTo>
                  <a:pt x="4495912" y="1230628"/>
                  <a:pt x="4511023" y="1246424"/>
                  <a:pt x="4514005" y="1263157"/>
                </a:cubicBezTo>
                <a:lnTo>
                  <a:pt x="4516282" y="1313374"/>
                </a:lnTo>
                <a:cubicBezTo>
                  <a:pt x="4515989" y="1324584"/>
                  <a:pt x="4515695" y="1335794"/>
                  <a:pt x="4515402" y="1347004"/>
                </a:cubicBezTo>
                <a:cubicBezTo>
                  <a:pt x="4515248" y="1348624"/>
                  <a:pt x="4515093" y="1350244"/>
                  <a:pt x="4514939" y="1351864"/>
                </a:cubicBezTo>
                <a:lnTo>
                  <a:pt x="4505820" y="1391762"/>
                </a:lnTo>
                <a:cubicBezTo>
                  <a:pt x="4507026" y="1392770"/>
                  <a:pt x="4508128" y="1394098"/>
                  <a:pt x="4509084" y="1395707"/>
                </a:cubicBezTo>
                <a:lnTo>
                  <a:pt x="4511926" y="1408524"/>
                </a:lnTo>
                <a:lnTo>
                  <a:pt x="4507185" y="1419109"/>
                </a:lnTo>
                <a:lnTo>
                  <a:pt x="4497001" y="1469337"/>
                </a:lnTo>
                <a:lnTo>
                  <a:pt x="4486104" y="1543038"/>
                </a:lnTo>
                <a:lnTo>
                  <a:pt x="4481223" y="1553997"/>
                </a:lnTo>
                <a:cubicBezTo>
                  <a:pt x="4475132" y="1579288"/>
                  <a:pt x="4478280" y="1610368"/>
                  <a:pt x="4466795" y="1626071"/>
                </a:cubicBezTo>
                <a:lnTo>
                  <a:pt x="4463080" y="1664103"/>
                </a:lnTo>
                <a:lnTo>
                  <a:pt x="4466740" y="1668558"/>
                </a:lnTo>
                <a:lnTo>
                  <a:pt x="4465090" y="1679756"/>
                </a:lnTo>
                <a:cubicBezTo>
                  <a:pt x="4465227" y="1680776"/>
                  <a:pt x="4465365" y="1681795"/>
                  <a:pt x="4465502" y="1682815"/>
                </a:cubicBezTo>
                <a:cubicBezTo>
                  <a:pt x="4466309" y="1688654"/>
                  <a:pt x="4466966" y="1694439"/>
                  <a:pt x="4467013" y="1700268"/>
                </a:cubicBezTo>
                <a:cubicBezTo>
                  <a:pt x="4452441" y="1697000"/>
                  <a:pt x="4458150" y="1726126"/>
                  <a:pt x="4455543" y="1735163"/>
                </a:cubicBezTo>
                <a:lnTo>
                  <a:pt x="4453483" y="1735289"/>
                </a:lnTo>
                <a:lnTo>
                  <a:pt x="4444985" y="1887374"/>
                </a:lnTo>
                <a:lnTo>
                  <a:pt x="4453676" y="1911536"/>
                </a:lnTo>
                <a:cubicBezTo>
                  <a:pt x="4454435" y="1928276"/>
                  <a:pt x="4455195" y="1945015"/>
                  <a:pt x="4455954" y="1961755"/>
                </a:cubicBezTo>
                <a:cubicBezTo>
                  <a:pt x="4455660" y="1972965"/>
                  <a:pt x="4455367" y="1984174"/>
                  <a:pt x="4455073" y="1995384"/>
                </a:cubicBezTo>
                <a:lnTo>
                  <a:pt x="4454611" y="2000244"/>
                </a:lnTo>
                <a:lnTo>
                  <a:pt x="4445491" y="2040142"/>
                </a:lnTo>
                <a:cubicBezTo>
                  <a:pt x="4446698" y="2041150"/>
                  <a:pt x="4447799" y="2042479"/>
                  <a:pt x="4448756" y="2044087"/>
                </a:cubicBezTo>
                <a:lnTo>
                  <a:pt x="4451597" y="2056904"/>
                </a:lnTo>
                <a:lnTo>
                  <a:pt x="4446856" y="2067489"/>
                </a:lnTo>
                <a:lnTo>
                  <a:pt x="4436672" y="2117719"/>
                </a:lnTo>
                <a:lnTo>
                  <a:pt x="4429341" y="2167300"/>
                </a:lnTo>
                <a:cubicBezTo>
                  <a:pt x="4410647" y="2519411"/>
                  <a:pt x="4376873" y="2876607"/>
                  <a:pt x="4373258" y="3223633"/>
                </a:cubicBezTo>
                <a:cubicBezTo>
                  <a:pt x="4370306" y="3302336"/>
                  <a:pt x="4363423" y="3398578"/>
                  <a:pt x="4360472" y="3477281"/>
                </a:cubicBezTo>
                <a:cubicBezTo>
                  <a:pt x="4367079" y="3471365"/>
                  <a:pt x="4356688" y="3621544"/>
                  <a:pt x="4349387" y="3639984"/>
                </a:cubicBezTo>
                <a:lnTo>
                  <a:pt x="4258626" y="5278921"/>
                </a:lnTo>
                <a:lnTo>
                  <a:pt x="4263924" y="5315626"/>
                </a:lnTo>
                <a:cubicBezTo>
                  <a:pt x="4269712" y="5323538"/>
                  <a:pt x="4266397" y="5327627"/>
                  <a:pt x="4267458" y="5350090"/>
                </a:cubicBezTo>
                <a:cubicBezTo>
                  <a:pt x="4268519" y="5372551"/>
                  <a:pt x="4251794" y="5406222"/>
                  <a:pt x="4270290" y="5450399"/>
                </a:cubicBezTo>
                <a:cubicBezTo>
                  <a:pt x="4269872" y="5457964"/>
                  <a:pt x="4260193" y="5476308"/>
                  <a:pt x="4251733" y="5484804"/>
                </a:cubicBezTo>
                <a:lnTo>
                  <a:pt x="4247081" y="5487504"/>
                </a:lnTo>
                <a:cubicBezTo>
                  <a:pt x="4245929" y="5508319"/>
                  <a:pt x="4247889" y="5526348"/>
                  <a:pt x="4243624" y="5549951"/>
                </a:cubicBezTo>
                <a:cubicBezTo>
                  <a:pt x="3535777" y="5517558"/>
                  <a:pt x="706564" y="5344821"/>
                  <a:pt x="0" y="5293146"/>
                </a:cubicBezTo>
                <a:lnTo>
                  <a:pt x="4241" y="5239903"/>
                </a:lnTo>
                <a:lnTo>
                  <a:pt x="8461" y="5233298"/>
                </a:lnTo>
                <a:cubicBezTo>
                  <a:pt x="8991" y="5232196"/>
                  <a:pt x="8639" y="5231467"/>
                  <a:pt x="8730" y="5230552"/>
                </a:cubicBezTo>
                <a:lnTo>
                  <a:pt x="9000" y="5227804"/>
                </a:lnTo>
                <a:cubicBezTo>
                  <a:pt x="9178" y="5225973"/>
                  <a:pt x="9545" y="5223940"/>
                  <a:pt x="9537" y="5222308"/>
                </a:cubicBezTo>
                <a:cubicBezTo>
                  <a:pt x="9481" y="5211840"/>
                  <a:pt x="8399" y="5224803"/>
                  <a:pt x="9222" y="5216405"/>
                </a:cubicBezTo>
                <a:cubicBezTo>
                  <a:pt x="9028" y="5215352"/>
                  <a:pt x="8703" y="5214469"/>
                  <a:pt x="8638" y="5213249"/>
                </a:cubicBezTo>
                <a:cubicBezTo>
                  <a:pt x="8596" y="5212477"/>
                  <a:pt x="8947" y="5211272"/>
                  <a:pt x="8907" y="5210500"/>
                </a:cubicBezTo>
                <a:cubicBezTo>
                  <a:pt x="8526" y="5203355"/>
                  <a:pt x="7974" y="5210896"/>
                  <a:pt x="8591" y="5204597"/>
                </a:cubicBezTo>
                <a:lnTo>
                  <a:pt x="8008" y="5201441"/>
                </a:lnTo>
                <a:cubicBezTo>
                  <a:pt x="6593" y="5193798"/>
                  <a:pt x="6556" y="5198023"/>
                  <a:pt x="7378" y="5189632"/>
                </a:cubicBezTo>
                <a:cubicBezTo>
                  <a:pt x="7183" y="5188581"/>
                  <a:pt x="6860" y="5187696"/>
                  <a:pt x="6794" y="5186477"/>
                </a:cubicBezTo>
                <a:cubicBezTo>
                  <a:pt x="6752" y="5185706"/>
                  <a:pt x="7185" y="5184394"/>
                  <a:pt x="7062" y="5183728"/>
                </a:cubicBezTo>
                <a:cubicBezTo>
                  <a:pt x="6788" y="5182241"/>
                  <a:pt x="4614" y="5182665"/>
                  <a:pt x="5627" y="5180163"/>
                </a:cubicBezTo>
                <a:lnTo>
                  <a:pt x="11039" y="5116566"/>
                </a:lnTo>
                <a:lnTo>
                  <a:pt x="78653" y="3839310"/>
                </a:lnTo>
                <a:lnTo>
                  <a:pt x="30334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1" name="PlaceHolder 1"/>
          <p:cNvSpPr>
            <a:spLocks noGrp="1"/>
          </p:cNvSpPr>
          <p:nvPr>
            <p:ph/>
          </p:nvPr>
        </p:nvSpPr>
        <p:spPr>
          <a:xfrm>
            <a:off x="6721560" y="210240"/>
            <a:ext cx="5032080" cy="32184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28600" indent="-228600">
              <a:lnSpc>
                <a:spcPct val="11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Consolas"/>
              </a:rPr>
              <a:t>При правлении  первых Романовых происходят следующие  глобальные изменения в культуре и искусстве: 1) рушатся иконографические каноны; 2) достигает апогея любовь к декоративной проработке деталей и полихромии в архитектуре; 3) происходит сближение культового и гражданского строительства, приобретшего невиданный размах; 4) идет процесс «обмирщения» искусства, то есть освобождения от церковного влияния.Таким образом, тема данной работы является актуальной, так как период правления первых Романовых характеризуется значительными изменениями и новшествами,  в частности в сфере культуры и искусства. Поэтому данный период представляет большой интерес для изучения.</a:t>
            </a:r>
            <a:endParaRPr b="0" lang="en-US" sz="1800" spc="-1" strike="noStrike">
              <a:solidFill>
                <a:srgbClr val="000000"/>
              </a:solidFill>
              <a:latin typeface="Consolas"/>
            </a:endParaRPr>
          </a:p>
        </p:txBody>
      </p:sp>
      <p:grpSp>
        <p:nvGrpSpPr>
          <p:cNvPr id="182" name="Group 16"/>
          <p:cNvGrpSpPr/>
          <p:nvPr/>
        </p:nvGrpSpPr>
        <p:grpSpPr>
          <a:xfrm>
            <a:off x="174240" y="6388200"/>
            <a:ext cx="358200" cy="369000"/>
            <a:chOff x="174240" y="6388200"/>
            <a:chExt cx="358200" cy="369000"/>
          </a:xfrm>
        </p:grpSpPr>
        <p:grpSp>
          <p:nvGrpSpPr>
            <p:cNvPr id="183" name="Group 17"/>
            <p:cNvGrpSpPr/>
            <p:nvPr/>
          </p:nvGrpSpPr>
          <p:grpSpPr>
            <a:xfrm>
              <a:off x="174240" y="6388200"/>
              <a:ext cx="358200" cy="369000"/>
              <a:chOff x="174240" y="6388200"/>
              <a:chExt cx="358200" cy="369000"/>
            </a:xfrm>
          </p:grpSpPr>
          <p:sp>
            <p:nvSpPr>
              <p:cNvPr id="184" name="Straight Connector 19"/>
              <p:cNvSpPr/>
              <p:nvPr/>
            </p:nvSpPr>
            <p:spPr>
              <a:xfrm>
                <a:off x="174240" y="6572520"/>
                <a:ext cx="358200" cy="360"/>
              </a:xfrm>
              <a:prstGeom prst="line">
                <a:avLst/>
              </a:prstGeom>
              <a:ln w="95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5" name="Straight Connector 20"/>
              <p:cNvSpPr/>
              <p:nvPr/>
            </p:nvSpPr>
            <p:spPr>
              <a:xfrm flipV="1">
                <a:off x="353160" y="6388200"/>
                <a:ext cx="360" cy="369000"/>
              </a:xfrm>
              <a:prstGeom prst="line">
                <a:avLst/>
              </a:prstGeom>
              <a:ln w="952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186" name="Oval 18"/>
            <p:cNvSpPr/>
            <p:nvPr/>
          </p:nvSpPr>
          <p:spPr>
            <a:xfrm>
              <a:off x="303120" y="6484680"/>
              <a:ext cx="100440" cy="10044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187" name="Freeform: Shape 22"/>
          <p:cNvSpPr/>
          <p:nvPr/>
        </p:nvSpPr>
        <p:spPr>
          <a:xfrm rot="16200000">
            <a:off x="3193560" y="5316840"/>
            <a:ext cx="444600" cy="1654920"/>
          </a:xfrm>
          <a:custGeom>
            <a:avLst/>
            <a:gdLst/>
            <a:ahLst/>
            <a:rect l="l" t="t" r="r" b="b"/>
            <a:pathLst>
              <a:path w="555597" h="1999290">
                <a:moveTo>
                  <a:pt x="0" y="83880"/>
                </a:moveTo>
                <a:lnTo>
                  <a:pt x="49282" y="71215"/>
                </a:lnTo>
                <a:cubicBezTo>
                  <a:pt x="91656" y="63184"/>
                  <a:pt x="135655" y="58277"/>
                  <a:pt x="174397" y="45224"/>
                </a:cubicBezTo>
                <a:cubicBezTo>
                  <a:pt x="225837" y="94025"/>
                  <a:pt x="195077" y="47856"/>
                  <a:pt x="242049" y="54744"/>
                </a:cubicBezTo>
                <a:lnTo>
                  <a:pt x="326503" y="39434"/>
                </a:lnTo>
                <a:lnTo>
                  <a:pt x="343350" y="40491"/>
                </a:lnTo>
                <a:lnTo>
                  <a:pt x="349790" y="52348"/>
                </a:lnTo>
                <a:lnTo>
                  <a:pt x="355722" y="54552"/>
                </a:lnTo>
                <a:lnTo>
                  <a:pt x="374741" y="39676"/>
                </a:lnTo>
                <a:cubicBezTo>
                  <a:pt x="402796" y="31662"/>
                  <a:pt x="441033" y="50452"/>
                  <a:pt x="469664" y="48453"/>
                </a:cubicBezTo>
                <a:cubicBezTo>
                  <a:pt x="478380" y="29604"/>
                  <a:pt x="496522" y="19255"/>
                  <a:pt x="521607" y="10408"/>
                </a:cubicBezTo>
                <a:lnTo>
                  <a:pt x="555597" y="0"/>
                </a:lnTo>
                <a:lnTo>
                  <a:pt x="555597" y="1995494"/>
                </a:lnTo>
                <a:lnTo>
                  <a:pt x="537215" y="1991185"/>
                </a:lnTo>
                <a:cubicBezTo>
                  <a:pt x="514565" y="1988101"/>
                  <a:pt x="490837" y="1988688"/>
                  <a:pt x="479386" y="1992931"/>
                </a:cubicBezTo>
                <a:lnTo>
                  <a:pt x="462617" y="1999290"/>
                </a:lnTo>
                <a:lnTo>
                  <a:pt x="420522" y="1999290"/>
                </a:lnTo>
                <a:lnTo>
                  <a:pt x="382909" y="1988738"/>
                </a:lnTo>
                <a:cubicBezTo>
                  <a:pt x="350860" y="1976654"/>
                  <a:pt x="320299" y="1963332"/>
                  <a:pt x="295360" y="1977122"/>
                </a:cubicBezTo>
                <a:cubicBezTo>
                  <a:pt x="281004" y="1978006"/>
                  <a:pt x="268406" y="1975325"/>
                  <a:pt x="256969" y="1970444"/>
                </a:cubicBezTo>
                <a:lnTo>
                  <a:pt x="227096" y="1951548"/>
                </a:lnTo>
                <a:lnTo>
                  <a:pt x="222890" y="1935696"/>
                </a:lnTo>
                <a:lnTo>
                  <a:pt x="202274" y="1929911"/>
                </a:lnTo>
                <a:lnTo>
                  <a:pt x="197448" y="1925621"/>
                </a:lnTo>
                <a:cubicBezTo>
                  <a:pt x="188240" y="1917376"/>
                  <a:pt x="178991" y="1909643"/>
                  <a:pt x="169099" y="1903786"/>
                </a:cubicBezTo>
                <a:cubicBezTo>
                  <a:pt x="158518" y="1969055"/>
                  <a:pt x="83191" y="1864739"/>
                  <a:pt x="92344" y="1925464"/>
                </a:cubicBezTo>
                <a:cubicBezTo>
                  <a:pt x="36140" y="1904645"/>
                  <a:pt x="59596" y="1967908"/>
                  <a:pt x="11266" y="1895947"/>
                </a:cubicBezTo>
                <a:lnTo>
                  <a:pt x="0" y="1893933"/>
                </a:lnTo>
                <a:close/>
              </a:path>
            </a:pathLst>
          </a:custGeom>
          <a:blipFill rotWithShape="0">
            <a:blip r:embed="rId1">
              <a:alphaModFix amt="84000"/>
            </a:blip>
            <a:srcRect/>
            <a:tile/>
          </a:blipFill>
          <a:ln>
            <a:noFill/>
          </a:ln>
          <a:effectLst>
            <a:outerShdw algn="tr" blurRad="63360" dir="8100000" dist="12218" rotWithShape="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8" name="Прямоугольник 5"/>
          <p:cNvSpPr/>
          <p:nvPr/>
        </p:nvSpPr>
        <p:spPr>
          <a:xfrm rot="21421200">
            <a:off x="667080" y="300960"/>
            <a:ext cx="5301000" cy="6247440"/>
          </a:xfrm>
          <a:prstGeom prst="rect">
            <a:avLst/>
          </a:prstGeom>
          <a:solidFill>
            <a:srgbClr val="0070c0"/>
          </a:solidFill>
          <a:ln>
            <a:solidFill>
              <a:srgbClr val="7c77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89" name="Рисунок 42" descr=""/>
          <p:cNvPicPr/>
          <p:nvPr/>
        </p:nvPicPr>
        <p:blipFill>
          <a:blip r:embed="rId2"/>
          <a:stretch/>
        </p:blipFill>
        <p:spPr>
          <a:xfrm rot="21438000">
            <a:off x="848520" y="861840"/>
            <a:ext cx="4922640" cy="5233680"/>
          </a:xfrm>
          <a:prstGeom prst="rect">
            <a:avLst/>
          </a:prstGeom>
          <a:ln w="0">
            <a:noFill/>
          </a:ln>
        </p:spPr>
      </p:pic>
      <p:sp>
        <p:nvSpPr>
          <p:cNvPr id="190" name="Диагональная полоса 45"/>
          <p:cNvSpPr/>
          <p:nvPr/>
        </p:nvSpPr>
        <p:spPr>
          <a:xfrm>
            <a:off x="0" y="-9000"/>
            <a:ext cx="1828440" cy="1828440"/>
          </a:xfrm>
          <a:prstGeom prst="diagStripe">
            <a:avLst>
              <a:gd name="adj" fmla="val 50000"/>
            </a:avLst>
          </a:prstGeom>
          <a:solidFill>
            <a:srgbClr val="ffff00"/>
          </a:solidFill>
          <a:ln>
            <a:solidFill>
              <a:srgbClr val="7c77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1331d"/>
      </a:dk2>
      <a:lt2>
        <a:srgbClr val="e2e3e8"/>
      </a:lt2>
      <a:accent1>
        <a:srgbClr val="a8a17f"/>
      </a:accent1>
      <a:accent2>
        <a:srgbClr val="9aa772"/>
      </a:accent2>
      <a:accent3>
        <a:srgbClr val="8ea980"/>
      </a:accent3>
      <a:accent4>
        <a:srgbClr val="76ad7a"/>
      </a:accent4>
      <a:accent5>
        <a:srgbClr val="81aa95"/>
      </a:accent5>
      <a:accent6>
        <a:srgbClr val="74a9a4"/>
      </a:accent6>
      <a:hlink>
        <a:srgbClr val="6975ae"/>
      </a:hlink>
      <a:folHlink>
        <a:srgbClr val="7f7f7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1331d"/>
      </a:dk2>
      <a:lt2>
        <a:srgbClr val="e2e3e8"/>
      </a:lt2>
      <a:accent1>
        <a:srgbClr val="a8a17f"/>
      </a:accent1>
      <a:accent2>
        <a:srgbClr val="9aa772"/>
      </a:accent2>
      <a:accent3>
        <a:srgbClr val="8ea980"/>
      </a:accent3>
      <a:accent4>
        <a:srgbClr val="76ad7a"/>
      </a:accent4>
      <a:accent5>
        <a:srgbClr val="81aa95"/>
      </a:accent5>
      <a:accent6>
        <a:srgbClr val="74a9a4"/>
      </a:accent6>
      <a:hlink>
        <a:srgbClr val="6975ae"/>
      </a:hlink>
      <a:folHlink>
        <a:srgbClr val="7f7f7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LibreOffice/7.3.6.2$Linux_X86_64 LibreOffice_project/30$Build-2</Application>
  <AppVersion>15.0000</AppVersion>
  <Words>536</Words>
  <Paragraphs>36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2023-01-23T17:56:58Z</dcterms:created>
  <dc:creator>Ксюша Ланько</dc:creator>
  <dc:description/>
  <dc:language>en-US</dc:language>
  <cp:lastModifiedBy/>
  <dcterms:modified xsi:type="dcterms:W3CDTF">2023-02-06T11:30:01Z</dcterms:modified>
  <cp:revision>7</cp:revision>
  <dc:subject/>
  <dc:title>Русское искусство при первых Романовых 17в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Широкоэкранный</vt:lpwstr>
  </property>
  <property fmtid="{D5CDD505-2E9C-101B-9397-08002B2CF9AE}" pid="3" name="Slides">
    <vt:i4>9</vt:i4>
  </property>
</Properties>
</file>