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9" r:id="rId2"/>
    <p:sldId id="276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58" r:id="rId14"/>
    <p:sldId id="260" r:id="rId15"/>
    <p:sldId id="261" r:id="rId16"/>
    <p:sldId id="262" r:id="rId17"/>
    <p:sldId id="263" r:id="rId18"/>
    <p:sldId id="264" r:id="rId19"/>
    <p:sldId id="292" r:id="rId20"/>
    <p:sldId id="267" r:id="rId21"/>
    <p:sldId id="291" r:id="rId22"/>
    <p:sldId id="295" r:id="rId23"/>
    <p:sldId id="270" r:id="rId24"/>
    <p:sldId id="268" r:id="rId25"/>
    <p:sldId id="269" r:id="rId26"/>
    <p:sldId id="271" r:id="rId27"/>
    <p:sldId id="272" r:id="rId28"/>
    <p:sldId id="274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1" d="100"/>
          <a:sy n="81" d="100"/>
        </p:scale>
        <p:origin x="-894" y="2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0C11AF1-35C9-478B-898B-BC43EF40E906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5FF59A4-D3CB-4DAD-A4B1-CA96F9F81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C11AF1-35C9-478B-898B-BC43EF40E906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FF59A4-D3CB-4DAD-A4B1-CA96F9F81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C11AF1-35C9-478B-898B-BC43EF40E906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FF59A4-D3CB-4DAD-A4B1-CA96F9F81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C11AF1-35C9-478B-898B-BC43EF40E906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FF59A4-D3CB-4DAD-A4B1-CA96F9F814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C11AF1-35C9-478B-898B-BC43EF40E906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FF59A4-D3CB-4DAD-A4B1-CA96F9F814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C11AF1-35C9-478B-898B-BC43EF40E906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FF59A4-D3CB-4DAD-A4B1-CA96F9F814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C11AF1-35C9-478B-898B-BC43EF40E906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FF59A4-D3CB-4DAD-A4B1-CA96F9F81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C11AF1-35C9-478B-898B-BC43EF40E906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FF59A4-D3CB-4DAD-A4B1-CA96F9F814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0C11AF1-35C9-478B-898B-BC43EF40E906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FF59A4-D3CB-4DAD-A4B1-CA96F9F81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0C11AF1-35C9-478B-898B-BC43EF40E906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FF59A4-D3CB-4DAD-A4B1-CA96F9F81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0C11AF1-35C9-478B-898B-BC43EF40E906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5FF59A4-D3CB-4DAD-A4B1-CA96F9F814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0C11AF1-35C9-478B-898B-BC43EF40E906}" type="datetimeFigureOut">
              <a:rPr lang="ru-RU" smtClean="0"/>
              <a:pPr/>
              <a:t>02.02.2023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5FF59A4-D3CB-4DAD-A4B1-CA96F9F8145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hyperlink" Target="http://rebzi.ru/festival/4141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hyperlink" Target="http://&#1089;&#1077;&#1079;&#1086;&#1085;&#1099;-&#1075;&#1086;&#1076;&#1072;.&#1088;&#1092;/sites/default/files/images/uchitelu/risunok_more_1.jpg" TargetMode="Externa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://&#1089;&#1077;&#1079;&#1086;&#1085;&#1099;-&#1075;&#1086;&#1076;&#1072;.&#1088;&#1092;/sites/default/files/images/uchitelu/risunok_more_2.jpg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4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.jpeg"/><Relationship Id="rId7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p-ivlin.ru/wp-content/uploads/2012/07/Portret_Grigorasha.jpg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556793"/>
            <a:ext cx="7846640" cy="204365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Тема урока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Изображение природы в разных состояниях.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Пейзаж - марина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19872" y="4360418"/>
            <a:ext cx="4824536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Выполнила: учитель изо Гафиева Зифа Расиховна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268760"/>
            <a:ext cx="5832648" cy="4956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187624" y="476673"/>
            <a:ext cx="74888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И.К. Айвазовский «Буря на море ночью»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lifelikecolour.com/Marinistic/Aivaz/2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3816424" cy="2544283"/>
          </a:xfrm>
          <a:prstGeom prst="rect">
            <a:avLst/>
          </a:prstGeom>
          <a:noFill/>
        </p:spPr>
      </p:pic>
      <p:pic>
        <p:nvPicPr>
          <p:cNvPr id="57346" name="Picture 2" descr="http://lifelikecolour.com/Marinistic/Aivaz/1333107548_ayvazovskiy-ivan-konstantinovich-chern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284984"/>
            <a:ext cx="4286250" cy="3105150"/>
          </a:xfrm>
          <a:prstGeom prst="rect">
            <a:avLst/>
          </a:prstGeom>
          <a:noFill/>
        </p:spPr>
      </p:pic>
      <p:pic>
        <p:nvPicPr>
          <p:cNvPr id="57348" name="Picture 4" descr="http://lifelikecolour.com/Marinistic/Aivaz/img5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664693"/>
            <a:ext cx="3672408" cy="2162640"/>
          </a:xfrm>
          <a:prstGeom prst="rect">
            <a:avLst/>
          </a:prstGeom>
          <a:noFill/>
        </p:spPr>
      </p:pic>
      <p:pic>
        <p:nvPicPr>
          <p:cNvPr id="57350" name="Picture 6" descr="http://lifelikecolour.com/Marinistic/Aivaz/View_Of_The_Ayu_Dag_Crime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9664" y="3284985"/>
            <a:ext cx="3405784" cy="2520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332657"/>
            <a:ext cx="81369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Мазок и цвет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dirty="0" smtClean="0"/>
              <a:t>– средства художественной выразительности живописного произведения.</a:t>
            </a:r>
            <a:endParaRPr lang="ru-RU" sz="2800" dirty="0"/>
          </a:p>
        </p:txBody>
      </p:sp>
      <p:pic>
        <p:nvPicPr>
          <p:cNvPr id="3" name="Picture 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2349500"/>
            <a:ext cx="2519362" cy="207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2349500"/>
            <a:ext cx="2519363" cy="206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425" y="2349500"/>
            <a:ext cx="2449513" cy="208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Как нарисовать Песочный пляж и море карандашом поэтап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052736"/>
            <a:ext cx="6682504" cy="502142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332656"/>
            <a:ext cx="81369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нарисовать спокойное море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Как нарисовать Песочный пляж и море карандашом поэтап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32847"/>
            <a:ext cx="7560840" cy="4763330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467544" y="188640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Шаг 1.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начала нарисуйте две лини так как указано на картинке.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Как нарисовать Песочный пляж и море карандашом поэтап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8804" y="1196752"/>
            <a:ext cx="7315099" cy="4608512"/>
          </a:xfrm>
          <a:prstGeom prst="rect">
            <a:avLst/>
          </a:prstGeom>
          <a:noFill/>
          <a:ln w="38100">
            <a:solidFill>
              <a:schemeClr val="accent5">
                <a:lumMod val="75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611560" y="332656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Шаг 2.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Теперь нарисуйте края води и формы камней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83568" y="548681"/>
            <a:ext cx="78488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Шаг 3.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Далее нужно детализировать камни и воду, также берег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Как нарисовать Песочный пляж и море карандашом поэтап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484784"/>
            <a:ext cx="7236296" cy="4558867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476672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Шаг 4.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и все, теперь разрисуйте ваш рисунок и все будет отлично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Как нарисовать Песочный пляж и море карандашом поэтап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0878" y="1844824"/>
            <a:ext cx="6515010" cy="4104456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к нарисовать Песочный пляж и море карандашом поэтапн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404664"/>
            <a:ext cx="7474592" cy="5616624"/>
          </a:xfrm>
          <a:prstGeom prst="rect">
            <a:avLst/>
          </a:prstGeom>
          <a:noFill/>
          <a:ln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Детские работы</a:t>
            </a:r>
            <a:endParaRPr lang="ru-RU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Детский рисунок: Пейзаж моря, Крым, Новый свет (♥◘Sweets &amp; Girl◘♥, , 11 лет, Запорожье)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268760"/>
            <a:ext cx="6379451" cy="4525962"/>
          </a:xfrm>
          <a:prstGeom prst="rect">
            <a:avLst/>
          </a:prstGeom>
          <a:noFill/>
          <a:ln w="38100"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5" name="Прямоугольник 4"/>
          <p:cNvSpPr/>
          <p:nvPr/>
        </p:nvSpPr>
        <p:spPr>
          <a:xfrm>
            <a:off x="4211960" y="6093296"/>
            <a:ext cx="46085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Пейзаж моря, Крым, Новый свет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lifelikecolour.com/Marinistic/mor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340768"/>
            <a:ext cx="7756098" cy="4479149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907704" y="260648"/>
            <a:ext cx="6624736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Марина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n>
                  <a:solidFill>
                    <a:schemeClr val="accent1">
                      <a:lumMod val="75000"/>
                    </a:schemeClr>
                  </a:solidFill>
                </a:ln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— жанр изобразительного искусства, изображающий морской вид, а также сцену морского сражения или иные события, происходящие на море.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Является разновидностью пейзажа.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Море. Детский рисун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04664"/>
            <a:ext cx="7738283" cy="5408201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55776" y="6021288"/>
            <a:ext cx="619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>Моисеева Влада, 11 лет. </a:t>
            </a:r>
            <a:r>
              <a:rPr lang="ru-RU" dirty="0" smtClean="0"/>
              <a:t>Отдых </a:t>
            </a:r>
            <a:r>
              <a:rPr lang="ru-RU" dirty="0"/>
              <a:t>на </a:t>
            </a:r>
            <a:r>
              <a:rPr lang="ru-RU" dirty="0" smtClean="0"/>
              <a:t>море.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nsportal.ru/sites/default/files/2014/06/11/ishchenko_kosty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76672"/>
            <a:ext cx="7128792" cy="4964696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851920" y="5661247"/>
            <a:ext cx="49685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Автор: 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Ищенко Константин -8 лет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Рисунок &quot;Берег Черного моря.&quot;, Анастасия Понайда Юный Художник - детские рисунки и конкурс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04664"/>
            <a:ext cx="7344816" cy="55086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692696"/>
            <a:ext cx="8064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Море - ходит в море парусник, волны разбиваются о прибой, кричат прибрежные птицы. Хорошо и спокойно на море, правда может настать шторм, и тогда море станет мощным и бушующим.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сезоны-года.рф/sites/default/files/images/uchitelu/risunok_mo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284984"/>
            <a:ext cx="5976664" cy="3137748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http://сезоны-года.рф/sites/default/files/resize/images/uchitelu/risunok_more_1-400x234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1124744"/>
            <a:ext cx="7056784" cy="4128219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1475656" y="476672"/>
            <a:ext cx="6984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Простой морской пейзаж</a:t>
            </a:r>
            <a:endParaRPr lang="ru-RU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58924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Проведите прямую линию. От неё вторую прямую  линию вверх.</a:t>
            </a:r>
          </a:p>
          <a:p>
            <a:r>
              <a:rPr lang="ru-RU" dirty="0" smtClean="0"/>
              <a:t>2. Нарисуйте береговую линию, камни и горы на заднем плане.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сезоны-года.рф/sites/default/files/resize/images/uchitelu/risunok_more_2-400x28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188640"/>
            <a:ext cx="7025264" cy="493524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1259632" y="5229200"/>
            <a:ext cx="74168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3. Нарисуйте парусник. Это придаст картине реалистичности.</a:t>
            </a:r>
          </a:p>
          <a:p>
            <a:r>
              <a:rPr lang="ru-RU" dirty="0" smtClean="0"/>
              <a:t>4. Ещё не хватает чаек. Нарисуйте их. Разрисуйте пейзаж красками. Морской пейзаж готов!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Обои на kards.qip.ru - 3d-графика - Бушующее море - Закач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3768419" cy="282631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483768" y="332656"/>
            <a:ext cx="34564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Бушующее  море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Tags: Wind Desktop Wallpapers page 1 Best-Wallpaper.Ne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36431" y="4005064"/>
            <a:ext cx="4533464" cy="2546960"/>
          </a:xfrm>
          <a:prstGeom prst="rect">
            <a:avLst/>
          </a:prstGeom>
          <a:noFill/>
        </p:spPr>
      </p:pic>
      <p:pic>
        <p:nvPicPr>
          <p:cNvPr id="28678" name="Picture 6" descr="Подарок &quot; PICFUN.RU - Весь Мир улыбается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31400" y="836712"/>
            <a:ext cx="4451092" cy="2664296"/>
          </a:xfrm>
          <a:prstGeom prst="rect">
            <a:avLst/>
          </a:prstGeom>
          <a:noFill/>
        </p:spPr>
      </p:pic>
      <p:pic>
        <p:nvPicPr>
          <p:cNvPr id="28680" name="Picture 8" descr="Бушующее мор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3933056"/>
            <a:ext cx="3528392" cy="2681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Игривое море, лазурные волны бьются о каменистый берег, море, природа 1280х1024 - Обои для рабочего стола. Wallpape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1196752"/>
            <a:ext cx="3384376" cy="2538282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2555776" y="476672"/>
            <a:ext cx="299142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Игривое   море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4" name="Picture 4" descr="Обои море, рисунки, море, рисунки обои, обои для рабочего стола, скачать обои, обои бесплатно - Страница 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3861048"/>
            <a:ext cx="3575719" cy="2681789"/>
          </a:xfrm>
          <a:prstGeom prst="rect">
            <a:avLst/>
          </a:prstGeom>
          <a:noFill/>
          <a:ln w="28575">
            <a:solidFill>
              <a:schemeClr val="accent4">
                <a:lumMod val="50000"/>
              </a:schemeClr>
            </a:solidFill>
          </a:ln>
        </p:spPr>
      </p:pic>
      <p:pic>
        <p:nvPicPr>
          <p:cNvPr id="30726" name="Picture 6" descr="Картинки брызги воды, синяя водичка, ветер, вода, небо, прибой, горизонт, море, волны, горизонт,синее небо, синяя вода - обои 8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4048" y="1052736"/>
            <a:ext cx="3624402" cy="2718301"/>
          </a:xfrm>
          <a:prstGeom prst="rect">
            <a:avLst/>
          </a:prstGeom>
          <a:noFill/>
          <a:ln w="19050">
            <a:solidFill>
              <a:schemeClr val="accent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79912" y="332656"/>
            <a:ext cx="4896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Спокойное   море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8" name="Picture 4" descr="Фото пейзаж, рисунки, шок, эмоции, мужчины, женщины, фетиш, гарно, профи, взгляд, чудо, пистес, ощущения, переживания, незвично,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005064"/>
            <a:ext cx="3456384" cy="2592288"/>
          </a:xfrm>
          <a:prstGeom prst="rect">
            <a:avLst/>
          </a:prstGeom>
          <a:noFill/>
          <a:ln w="28575">
            <a:solidFill>
              <a:schemeClr val="accent1">
                <a:lumMod val="50000"/>
              </a:schemeClr>
            </a:solidFill>
          </a:ln>
        </p:spPr>
      </p:pic>
      <p:pic>
        <p:nvPicPr>
          <p:cNvPr id="31752" name="Picture 8" descr="море, рисунок, пляж - (картинка, изображение, фото, обои 1143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908720"/>
            <a:ext cx="3576397" cy="2682298"/>
          </a:xfrm>
          <a:prstGeom prst="rect">
            <a:avLst/>
          </a:prstGeom>
          <a:noFill/>
        </p:spPr>
      </p:pic>
      <p:pic>
        <p:nvPicPr>
          <p:cNvPr id="31756" name="Picture 12" descr="Спокойное море... в небе летит птица! - анимация на телефон 113815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60648"/>
            <a:ext cx="3960440" cy="5280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92696"/>
            <a:ext cx="727280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Маринист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— художник, пишущий марины.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8" descr="http://ivan.evart.ru/usrdata2/makeup/imgs/rama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2924944"/>
            <a:ext cx="581025" cy="1771650"/>
          </a:xfrm>
          <a:prstGeom prst="rect">
            <a:avLst/>
          </a:prstGeom>
          <a:noFill/>
        </p:spPr>
      </p:pic>
      <p:pic>
        <p:nvPicPr>
          <p:cNvPr id="4" name="Picture 10" descr="http://ivan.evart.ru/usrdata2/makeup/imgs/ram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2348880"/>
            <a:ext cx="3895725" cy="571500"/>
          </a:xfrm>
          <a:prstGeom prst="rect">
            <a:avLst/>
          </a:prstGeom>
          <a:noFill/>
        </p:spPr>
      </p:pic>
      <p:pic>
        <p:nvPicPr>
          <p:cNvPr id="5" name="Picture 6" descr="http://ivan.evart.ru/usrdata2/makeup/imgs/rama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96336" y="2924944"/>
            <a:ext cx="581025" cy="1771650"/>
          </a:xfrm>
          <a:prstGeom prst="rect">
            <a:avLst/>
          </a:prstGeom>
          <a:noFill/>
        </p:spPr>
      </p:pic>
      <p:pic>
        <p:nvPicPr>
          <p:cNvPr id="6" name="Picture 4" descr="http://ivan.evart.ru/usrdata2/makeup/imgs/rama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4653136"/>
            <a:ext cx="3895725" cy="571500"/>
          </a:xfrm>
          <a:prstGeom prst="rect">
            <a:avLst/>
          </a:prstGeom>
          <a:noFill/>
        </p:spPr>
      </p:pic>
      <p:pic>
        <p:nvPicPr>
          <p:cNvPr id="33794" name="Picture 2" descr="http://p-ivlin.ru/wp-content/uploads/2012/07/Portret_Grigorasha-150x150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1520" y="1700808"/>
            <a:ext cx="3528392" cy="3528392"/>
          </a:xfrm>
          <a:prstGeom prst="rect">
            <a:avLst/>
          </a:prstGeom>
          <a:noFill/>
        </p:spPr>
      </p:pic>
      <p:pic>
        <p:nvPicPr>
          <p:cNvPr id="33798" name="Picture 6" descr="http://p-ivlin.ru/wp-content/gallery/grigorash/Grigorash2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860032" y="2780928"/>
            <a:ext cx="2808312" cy="18885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lifelikecolour.com/Marinistic/Mofra/0000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772816"/>
            <a:ext cx="6176936" cy="4392488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971600" y="476673"/>
            <a:ext cx="784887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Художник из Франции -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Максимильен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Камиль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Луи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Мофра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или просто Максим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Мофра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http://lifelikecolour.com/Marinistic/Mofra/0001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286250" cy="2981325"/>
          </a:xfrm>
          <a:prstGeom prst="rect">
            <a:avLst/>
          </a:prstGeom>
          <a:noFill/>
        </p:spPr>
      </p:pic>
      <p:pic>
        <p:nvPicPr>
          <p:cNvPr id="51204" name="Picture 4" descr="http://lifelikecolour.com/Marinistic/Mofra/port-bara-near-the-ile-de-quiberon-191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3212976"/>
            <a:ext cx="4104456" cy="33565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lifelikecolour.com/Marinistic/Mofra/000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4286250" cy="3400425"/>
          </a:xfrm>
          <a:prstGeom prst="rect">
            <a:avLst/>
          </a:prstGeom>
          <a:noFill/>
        </p:spPr>
      </p:pic>
      <p:pic>
        <p:nvPicPr>
          <p:cNvPr id="52226" name="Picture 2" descr="http://lifelikecolour.com/Marinistic/Mofra/0001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356992"/>
            <a:ext cx="4286250" cy="3228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260648"/>
            <a:ext cx="67687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удожник –маринист из Голландии-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Хендрик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Виллем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Месдах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3250" name="Picture 2" descr="http://lifelikecolour.com/Marinistic/Mesdax/posterlux-mesdag_hendrik_willem-mesdag_hendrik_la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412776"/>
            <a:ext cx="7488832" cy="4676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http://lifelikecolour.com/Marinistic/Mesdax/91853018_Mesdag_Hendrik_Willem_Scheveningen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4286250" cy="3505200"/>
          </a:xfrm>
          <a:prstGeom prst="rect">
            <a:avLst/>
          </a:prstGeom>
          <a:noFill/>
        </p:spPr>
      </p:pic>
      <p:pic>
        <p:nvPicPr>
          <p:cNvPr id="54276" name="Picture 4" descr="http://lifelikecolour.com/Marinistic/Mesdax/92062639_large_4000579_Mesdag_Hendrik_Willem_Sail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861048"/>
            <a:ext cx="4562240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04664"/>
            <a:ext cx="784887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Русский художник-маринист  </a:t>
            </a:r>
          </a:p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Иван Константинович Айвазовский.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699792" y="1412776"/>
            <a:ext cx="37444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(1817—1900)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35896" y="1916832"/>
            <a:ext cx="187220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 свою творческую жизнь                    он написал около                        6 тысяч картин                   на морскую тему.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6334" name="Picture 14" descr="http://ivan.evart.ru/upload/Aivazovsky_portrait_by_Tyran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3087586" cy="4154207"/>
          </a:xfrm>
          <a:prstGeom prst="rect">
            <a:avLst/>
          </a:prstGeom>
          <a:noFill/>
        </p:spPr>
      </p:pic>
      <p:pic>
        <p:nvPicPr>
          <p:cNvPr id="56336" name="Picture 16" descr="Маневры Черноморского флота в 1850 году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32460" y="1412776"/>
            <a:ext cx="3171625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144</TotalTime>
  <Words>269</Words>
  <Application>Microsoft Office PowerPoint</Application>
  <PresentationFormat>Экран (4:3)</PresentationFormat>
  <Paragraphs>37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Открытая</vt:lpstr>
      <vt:lpstr>Тема урока Изображение природы в разных состояниях.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Детские работы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DNS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</dc:creator>
  <cp:lastModifiedBy>Ильнур</cp:lastModifiedBy>
  <cp:revision>17</cp:revision>
  <dcterms:created xsi:type="dcterms:W3CDTF">2015-01-10T07:07:00Z</dcterms:created>
  <dcterms:modified xsi:type="dcterms:W3CDTF">2023-02-02T15:52:24Z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2186781</vt:lpwstr>
  </property>
  <property fmtid="{D5CDD505-2E9C-101B-9397-08002B2CF9AE}" pid="3" name="NXPowerLiteSettings">
    <vt:lpwstr>E6000400038000</vt:lpwstr>
  </property>
  <property fmtid="{D5CDD505-2E9C-101B-9397-08002B2CF9AE}" pid="4" name="NXPowerLiteVersion">
    <vt:lpwstr>D4.3.1</vt:lpwstr>
  </property>
</Properties>
</file>