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0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2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71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244476"/>
            <a:ext cx="11184467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CF63B0-CAB5-414E-B68B-DD8725DF43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2102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298826-101E-4495-B4A5-7DDFE488D6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284085"/>
            <a:ext cx="8689976" cy="470517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МДОУ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Эммаусский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детский сад общеразвивающего Вида»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E2852B-51C4-4464-BBF8-FCB082CA88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1012" y="1305018"/>
            <a:ext cx="8689976" cy="3622089"/>
          </a:xfrm>
        </p:spPr>
        <p:txBody>
          <a:bodyPr>
            <a:normAutofit/>
          </a:bodyPr>
          <a:lstStyle/>
          <a:p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Презентация</a:t>
            </a:r>
          </a:p>
          <a:p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«Осторожно – тонкий лед!»</a:t>
            </a:r>
          </a:p>
          <a:p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Выполнила: </a:t>
            </a:r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карабанова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Е. Ю.</a:t>
            </a:r>
          </a:p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Ii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младшая</a:t>
            </a:r>
          </a:p>
        </p:txBody>
      </p:sp>
    </p:spTree>
    <p:extLst>
      <p:ext uri="{BB962C8B-B14F-4D97-AF65-F5344CB8AC3E}">
        <p14:creationId xmlns:p14="http://schemas.microsoft.com/office/powerpoint/2010/main" val="3221848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74017" y="684066"/>
            <a:ext cx="10363826" cy="5637221"/>
          </a:xfrm>
        </p:spPr>
        <p:txBody>
          <a:bodyPr/>
          <a:lstStyle/>
          <a:p>
            <a:r>
              <a:rPr lang="ru-RU" altLang="ru-RU" dirty="0"/>
              <a:t>При переходе по льду необходимо пользоваться оборудованными ледовыми переправами или проложенными тропами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cap="none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Категорически запрещается проверять прочность льда ударами ноги.</a:t>
            </a:r>
          </a:p>
          <a:p>
            <a:r>
              <a:rPr lang="ru-RU" altLang="ru-RU" dirty="0"/>
              <a:t>Во время движения по льду следует обращать внимание на его поверхность, обходить опасные места и участки, покрытые толстым слоем снега.</a:t>
            </a:r>
          </a:p>
          <a:p>
            <a:r>
              <a:rPr lang="ru-RU" altLang="ru-RU" dirty="0"/>
              <a:t> При переходе по льду необходимо следовать друг за другом на расстоянии    5 – 6 метров и быть готовым оказать немедленную помощь идущему впереди. </a:t>
            </a:r>
          </a:p>
          <a:p>
            <a:r>
              <a:rPr lang="ru-RU" altLang="ru-RU" dirty="0"/>
              <a:t>Пользоваться площадками для катания на коньках на водоемах разрешается только после тщательной проверки плотности льда. </a:t>
            </a:r>
          </a:p>
          <a:p>
            <a:r>
              <a:rPr lang="ru-RU" altLang="ru-RU" dirty="0"/>
              <a:t>При переходе водоема по льду на лыжах рекомендуется пользоваться проложенной лыжней.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175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.ytimg.com/vi/Sy-lGmtaFZQ/sddefault.jpg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7" t="13413" r="11297" b="12674"/>
          <a:stretch/>
        </p:blipFill>
        <p:spPr bwMode="auto">
          <a:xfrm>
            <a:off x="437322" y="410818"/>
            <a:ext cx="5427901" cy="3671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dubovoe2011.okis.ru/img/dubovoe2011/23032014/f724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9" r="7553" b="10976"/>
          <a:stretch/>
        </p:blipFill>
        <p:spPr bwMode="auto">
          <a:xfrm>
            <a:off x="6263356" y="410818"/>
            <a:ext cx="5427901" cy="37119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mysurv.ru/vk/img.php?url=http://cs622329.vk.me/v622329375/3fdb0/VMnqLXDnTK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975" y="2625635"/>
            <a:ext cx="6172962" cy="4108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88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5216" y="905900"/>
            <a:ext cx="9954522" cy="437149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b="1" cap="none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Запомни!</a:t>
            </a:r>
            <a:br>
              <a:rPr lang="ru-RU" sz="5400" b="1" cap="none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ru-RU" sz="5400" b="1" cap="none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Человеческая жизнь дороже нескольких</a:t>
            </a:r>
            <a:br>
              <a:rPr lang="ru-RU" sz="5400" b="1" cap="none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cap="none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сэкономленных минут! </a:t>
            </a:r>
          </a:p>
        </p:txBody>
      </p:sp>
    </p:spTree>
    <p:extLst>
      <p:ext uri="{BB962C8B-B14F-4D97-AF65-F5344CB8AC3E}">
        <p14:creationId xmlns:p14="http://schemas.microsoft.com/office/powerpoint/2010/main" val="164508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790" y="103362"/>
            <a:ext cx="5048518" cy="663872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Утром было солнечно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совсем тепло.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Озеро широкое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двору текло.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полдень подморозило,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Вновь зима пришла,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Затянулось озеро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Корочкой стекла.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Расколол я тонкое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Звонкое стекло,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Озеро широкое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Снова потекло.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Говорят прохожие: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— Вот весна идёт! -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 это я работаю, 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Разбиваю лёд.</a:t>
            </a:r>
            <a:br>
              <a:rPr lang="ru-RU" sz="24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1" dirty="0"/>
              <a:t>Агния </a:t>
            </a:r>
            <a:r>
              <a:rPr lang="ru-RU" sz="2000" i="1" dirty="0" err="1"/>
              <a:t>Барто</a:t>
            </a:r>
            <a:r>
              <a:rPr lang="ru-RU" sz="2400" i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pic>
        <p:nvPicPr>
          <p:cNvPr id="2050" name="Picture 2" descr="http://nekrasovka.mos.ru/abandoned-vehicles/%D1%84%D0%BE%D1%82%D0%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369" y="1243266"/>
            <a:ext cx="6542468" cy="4358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07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amlib.ru/img/c/chuksin_n_j/24_winter_fun/wf_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54" y="2575776"/>
            <a:ext cx="57150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azbez.com/sites/azbez.com/files/images/011_3.previ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4"/>
          <a:stretch/>
        </p:blipFill>
        <p:spPr bwMode="auto">
          <a:xfrm>
            <a:off x="168454" y="2109051"/>
            <a:ext cx="5689007" cy="4524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958366" y="128791"/>
            <a:ext cx="7079602" cy="489397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3200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 дни школьных каникул дети находятся вне стен школы, посещают различные мероприятия, путешествуют с родителями или просто отдыхают, совершая прогулки на свежем воздухе, катаются на лыжах и на санках с гор, играют на прудах и реках. </a:t>
            </a:r>
            <a:endParaRPr lang="ru-RU" sz="3200" dirty="0"/>
          </a:p>
        </p:txBody>
      </p:sp>
      <p:pic>
        <p:nvPicPr>
          <p:cNvPr id="5126" name="Picture 6" descr="https://img-fotki.yandex.ru/get/15540/119528728.313e/0_184ad9_596f402_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4792" y="5310694"/>
            <a:ext cx="11144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84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761" y="193183"/>
            <a:ext cx="11333408" cy="2021511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каждый год многие люди пренебрегают мерами предосторожности и выходят на тонкий весенний лед, тем самым, подвергая свою жизнь смертельной опасности.</a:t>
            </a:r>
          </a:p>
        </p:txBody>
      </p:sp>
      <p:pic>
        <p:nvPicPr>
          <p:cNvPr id="6148" name="Picture 4" descr="https://sites.google.com/site/doneckaiagimnaziano21/_/rsrc/1328610259834/home/pamatka-po-bezopasnosti-ziznedeatelnosti-na-period-prekrasenia-ucebnyh-zanatij/opasnost-na-ldu-vnimanie-sosulki/pravila_povedenia_na_ldu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76" y="2370551"/>
            <a:ext cx="6950497" cy="40688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gov.cap.ru/UserFiles/news/20140225/Original/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479" y="2370552"/>
            <a:ext cx="6738690" cy="40688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cs606427.vk.me/v606427355/27d6/Y8UKe10oGW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762" y="2214694"/>
            <a:ext cx="3705225" cy="476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705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4" y="103032"/>
            <a:ext cx="11822806" cy="87576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Что делать, если вы провалились в холодную воду?</a:t>
            </a:r>
          </a:p>
        </p:txBody>
      </p:sp>
      <p:pic>
        <p:nvPicPr>
          <p:cNvPr id="4098" name="Picture 2" descr="http://sad-kadino.mogilev.edu.by/en/sm_full.aspx?guid=96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149" y="1019174"/>
            <a:ext cx="9286875" cy="583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5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5162" y="247456"/>
            <a:ext cx="6268903" cy="1091013"/>
          </a:xfrm>
          <a:effectLst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Как оказать помощь. </a:t>
            </a:r>
          </a:p>
        </p:txBody>
      </p:sp>
      <p:pic>
        <p:nvPicPr>
          <p:cNvPr id="7170" name="Picture 2" descr="http://player.myshared.ru/1124817/data/images/img3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54" y="1749287"/>
            <a:ext cx="11337704" cy="474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pad.intertat.ru/media/k2/items/cache/b39ca8dc783fd5651f813f200ac15364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57" y="1207387"/>
            <a:ext cx="10050498" cy="5650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32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3443" y="265044"/>
            <a:ext cx="5897843" cy="6414051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ru-RU" sz="2800" dirty="0">
                <a:solidFill>
                  <a:srgbClr val="000000"/>
                </a:solidFill>
              </a:rPr>
              <a:t>вооружитесь любой длинной палкой, доской, шестом или верёвкой. Можно связать воедино шарфы, ремни или одежду. </a:t>
            </a:r>
          </a:p>
          <a:p>
            <a:r>
              <a:rPr lang="ru-RU" altLang="ru-RU" sz="2800" dirty="0">
                <a:solidFill>
                  <a:srgbClr val="000000"/>
                </a:solidFill>
              </a:rPr>
              <a:t>следует ползком, широко расставляя при этом руки и ноги и толкая перед собою спасательные средства, осторожно двигаться по направлению к полынье.</a:t>
            </a:r>
            <a:r>
              <a:rPr lang="ru-RU" alt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endParaRPr lang="ru-RU" dirty="0"/>
          </a:p>
        </p:txBody>
      </p:sp>
      <p:pic>
        <p:nvPicPr>
          <p:cNvPr id="8194" name="Picture 2" descr="http://player.myshared.ru/658743/data/images/img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800" y="172279"/>
            <a:ext cx="3519679" cy="34058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ages.mreadz.com/187/186290/1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717" y="4289653"/>
            <a:ext cx="4536262" cy="20176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cdn.imhonet.ru/0/tmp_user_files/83/56/8356c42236902c3583ba5b7d372c7f31/xlarge/fa81e1dffb93a206f2f6c97ad8e9e06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210" y="1007166"/>
            <a:ext cx="5717790" cy="3816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051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2138" y="154691"/>
            <a:ext cx="8190469" cy="85247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Опасные места у водоемов!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006" y="1280285"/>
            <a:ext cx="8628732" cy="5425316"/>
          </a:xfrm>
        </p:spPr>
      </p:pic>
    </p:spTree>
    <p:extLst>
      <p:ext uri="{BB962C8B-B14F-4D97-AF65-F5344CB8AC3E}">
        <p14:creationId xmlns:p14="http://schemas.microsoft.com/office/powerpoint/2010/main" val="300209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4174" y="141439"/>
            <a:ext cx="7779652" cy="71995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ru-RU" b="1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 должен знать каждый!</a:t>
            </a:r>
            <a:endParaRPr lang="ru-RU" b="1" cap="none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00521" y="1081631"/>
            <a:ext cx="10363826" cy="5623969"/>
          </a:xfrm>
        </p:spPr>
        <p:txBody>
          <a:bodyPr>
            <a:normAutofit fontScale="92500" lnSpcReduction="10000"/>
          </a:bodyPr>
          <a:lstStyle/>
          <a:p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Безопасным для человека считается лед толщиной не менее 10 см в пресной воде и 15 см в соленной.</a:t>
            </a:r>
          </a:p>
          <a:p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температура воздуха выше 1 градусов держится более 3 дней, то прочность льда снижается на 25 %.</a:t>
            </a:r>
          </a:p>
          <a:p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Прочность льда можно определить визуально: лед голубого цвета – прочный, прочность льда белого цвета в 2 раза меньше, а самый ненадежный лед серого, матово-белого цвета или с желтоватым оттенком.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183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164</TotalTime>
  <Words>410</Words>
  <Application>Microsoft Office PowerPoint</Application>
  <PresentationFormat>Широкоэкранный</PresentationFormat>
  <Paragraphs>28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Tw Cen MT</vt:lpstr>
      <vt:lpstr>Wingdings</vt:lpstr>
      <vt:lpstr>Капля</vt:lpstr>
      <vt:lpstr>МДОУ «Эммаусский детский сад общеразвивающего Вида»</vt:lpstr>
      <vt:lpstr>Утром было солнечно  И совсем тепло.  Озеро широкое  По двору текло.   В полдень подморозило,  Вновь зима пришла,  Затянулось озеро  Корочкой стекла.   Расколол я тонкое  Звонкое стекло,  Озеро широкое  Снова потекло.   Говорят прохожие:  — Вот весна идёт! -  А это я работаю,  Разбиваю лёд. Агния Барто </vt:lpstr>
      <vt:lpstr>Презентация PowerPoint</vt:lpstr>
      <vt:lpstr>каждый год многие люди пренебрегают мерами предосторожности и выходят на тонкий весенний лед, тем самым, подвергая свою жизнь смертельной опасности.</vt:lpstr>
      <vt:lpstr>Что делать, если вы провалились в холодную воду?</vt:lpstr>
      <vt:lpstr>Как оказать помощь. </vt:lpstr>
      <vt:lpstr>Презентация PowerPoint</vt:lpstr>
      <vt:lpstr>Опасные места у водоемов!</vt:lpstr>
      <vt:lpstr>Это должен знать каждый!</vt:lpstr>
      <vt:lpstr>Презентация PowerPoint</vt:lpstr>
      <vt:lpstr>Презентация PowerPoint</vt:lpstr>
      <vt:lpstr>Запомни! Человеческая жизнь дороже нескольких сэкономленных минут!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Осторожно!!! Тонкий лед!</dc:title>
  <dc:creator>ира</dc:creator>
  <cp:lastModifiedBy>Елена Карабанова</cp:lastModifiedBy>
  <cp:revision>20</cp:revision>
  <dcterms:created xsi:type="dcterms:W3CDTF">2015-11-06T15:28:20Z</dcterms:created>
  <dcterms:modified xsi:type="dcterms:W3CDTF">2023-02-06T05:20:15Z</dcterms:modified>
</cp:coreProperties>
</file>