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632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298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2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1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7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8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5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91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56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3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AE45-8DDE-4C2A-9FBC-B8F398CE67BF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2D68A-ED2E-414C-847D-FB749F43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79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95048"/>
            <a:ext cx="9144000" cy="59322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Авторская методическая разработка по использованию малых форм фольклора в развитии речи детей младшего дошкольного возраста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808" y="1071153"/>
            <a:ext cx="8024191" cy="4196585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FFC000"/>
                </a:solidFill>
              </a:rPr>
              <a:t>«В волшебном лукошке</a:t>
            </a:r>
          </a:p>
          <a:p>
            <a:r>
              <a:rPr lang="ru-RU" sz="7200" b="1" i="1" dirty="0" smtClean="0">
                <a:solidFill>
                  <a:srgbClr val="FFC000"/>
                </a:solidFill>
              </a:rPr>
              <a:t>Всего по </a:t>
            </a:r>
            <a:r>
              <a:rPr lang="ru-RU" sz="7200" b="1" i="1" dirty="0" err="1" smtClean="0">
                <a:solidFill>
                  <a:srgbClr val="FFC000"/>
                </a:solidFill>
              </a:rPr>
              <a:t>немножку</a:t>
            </a:r>
            <a:r>
              <a:rPr lang="ru-RU" sz="7200" b="1" i="1" dirty="0" smtClean="0">
                <a:solidFill>
                  <a:srgbClr val="FFC000"/>
                </a:solidFill>
              </a:rPr>
              <a:t>!»</a:t>
            </a:r>
            <a:endParaRPr lang="ru-RU" sz="7200" b="1" i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3878" y="5819731"/>
            <a:ext cx="550959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 : воспитатель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МБДОУ «ДС «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Семицветик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Клименко А.В.</a:t>
            </a:r>
          </a:p>
        </p:txBody>
      </p:sp>
    </p:spTree>
    <p:extLst>
      <p:ext uri="{BB962C8B-B14F-4D97-AF65-F5344CB8AC3E}">
        <p14:creationId xmlns:p14="http://schemas.microsoft.com/office/powerpoint/2010/main" val="1734892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2201" y="787405"/>
            <a:ext cx="665922" cy="400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***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15339" y="853178"/>
            <a:ext cx="3144078" cy="1572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Помоги ты нам водичка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Вымыть ручки чисто-чисто!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 на ручки посмотри,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Стали чистыми они!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21612" y="292628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48600" y="3110948"/>
            <a:ext cx="2965174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Мыло в ручки наши взяли,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микробы мы смывали!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Чисто-начисто помыли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микробов победили!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15339" y="4511844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***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0452" y="4696510"/>
            <a:ext cx="3034748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 водичка звонко лейся,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личики умой!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глазки, щёчки, ротик.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мы дружны с тобой!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48271" y="315603"/>
            <a:ext cx="8643729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sz="2400" i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формирование культурно-гигиенических навыков</a:t>
            </a:r>
          </a:p>
        </p:txBody>
      </p:sp>
    </p:spTree>
    <p:extLst>
      <p:ext uri="{BB962C8B-B14F-4D97-AF65-F5344CB8AC3E}">
        <p14:creationId xmlns:p14="http://schemas.microsoft.com/office/powerpoint/2010/main" val="69105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60787" y="1236068"/>
            <a:ext cx="5067349" cy="47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Потешка</a:t>
            </a:r>
            <a:r>
              <a:rPr lang="ru-RU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для одевания на прогулку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13093" y="1890734"/>
            <a:ext cx="3362739" cy="3966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гулять сейчас пойдём,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Одеваться мы начнём.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штанишки дружно взяли,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Их умело одевали!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Взяли кофточки свои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одели раз, два, три!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обули сапоги,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готовы, посмотри!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Выходи скорей гулять,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Бегать, прыгать и играть!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50307" y="1706068"/>
            <a:ext cx="888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1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1531041" y="-29236"/>
            <a:ext cx="4810538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Просыпаемся с </a:t>
            </a:r>
            <a:r>
              <a:rPr lang="ru-RU" sz="2400" b="1" i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потешкой</a:t>
            </a:r>
            <a:endParaRPr lang="ru-RU" sz="2400" b="1" i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6339" y="527844"/>
            <a:ext cx="3571461" cy="238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глазки открываем,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Просыпаться начинаем!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в кроватках потянулись,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Дружно, вместе мы проснулись!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скучай по нам кроватка,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Завтра будем спать мы сладко!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09046" y="45827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52646" y="34317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97830" y="642936"/>
            <a:ext cx="3273287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проснулись, потянулись.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 вставать уже пора!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друг другу улыбнулись.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спалось Вам, детвора?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47053" y="4384117"/>
            <a:ext cx="3750778" cy="238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Глазки открываются,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Детки просыпаются.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Потянулись мы в кроватке,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Нам спалось в </a:t>
            </a:r>
            <a:r>
              <a:rPr lang="ru-RU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ней </a:t>
            </a: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сладко-сладко!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 теперь пора вставать,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Прыгать, бегать и играть!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14925" y="4128916"/>
            <a:ext cx="6497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***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069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239</Words>
  <Application>Microsoft Office PowerPoint</Application>
  <PresentationFormat>Широкоэкранный</PresentationFormat>
  <Paragraphs>52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Авторская методическая разработка по использованию малых форм фольклора в развитии речи детей младшего дошкольного возраста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Авторская методическая разработка по использованию малых форм фольклора в развитии речи детей младшего дошкольного возраста</dc:title>
  <dc:creator>Даниил</dc:creator>
  <cp:lastModifiedBy>Даниил</cp:lastModifiedBy>
  <cp:revision>17</cp:revision>
  <cp:lastPrinted>2023-02-05T15:21:09Z</cp:lastPrinted>
  <dcterms:created xsi:type="dcterms:W3CDTF">2023-02-05T09:35:42Z</dcterms:created>
  <dcterms:modified xsi:type="dcterms:W3CDTF">2023-02-05T15:21:21Z</dcterms:modified>
</cp:coreProperties>
</file>