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5"/>
            <a:ext cx="9149961" cy="685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3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Спасатели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21" y="3768685"/>
            <a:ext cx="73158" cy="18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792088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66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21" y="3768685"/>
            <a:ext cx="73158" cy="18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7776864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5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87624" y="260648"/>
            <a:ext cx="6995120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476" y="3762589"/>
            <a:ext cx="445047" cy="20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5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90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476" y="3762589"/>
            <a:ext cx="445047" cy="20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661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476" y="3762589"/>
            <a:ext cx="445047" cy="20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01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476" y="3762589"/>
            <a:ext cx="445047" cy="20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03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Спасатели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2023-01-12T11:15:28Z</dcterms:created>
  <dcterms:modified xsi:type="dcterms:W3CDTF">2023-01-12T11:24:56Z</dcterms:modified>
</cp:coreProperties>
</file>