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76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</a:t>
            </a:r>
            <a:r>
              <a:rPr lang="ru-RU" sz="4000" dirty="0"/>
              <a:t>Использование приемов мнемотехники в </a:t>
            </a:r>
            <a:r>
              <a:rPr lang="ru-RU" sz="4000" dirty="0" smtClean="0"/>
              <a:t>коррекционной работе </a:t>
            </a:r>
            <a:r>
              <a:rPr lang="ru-RU" sz="4000" dirty="0"/>
              <a:t>с обучающимися с </a:t>
            </a:r>
            <a:r>
              <a:rPr lang="ru-RU" sz="4000" dirty="0" smtClean="0"/>
              <a:t>ОВЗ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П</a:t>
            </a:r>
            <a:r>
              <a:rPr lang="ru-RU" sz="2400" dirty="0" smtClean="0"/>
              <a:t>одготовила: Богданова Галина Анатольевна, учитель русского языка чтения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3</a:t>
            </a:r>
            <a:r>
              <a:rPr lang="ru-RU" sz="2200" b="1" dirty="0"/>
              <a:t>.</a:t>
            </a:r>
            <a:r>
              <a:rPr lang="ru-RU" sz="2200" dirty="0"/>
              <a:t>   </a:t>
            </a:r>
            <a:r>
              <a:rPr lang="ru-RU" sz="2200" dirty="0" err="1"/>
              <a:t>Мнемотаблица</a:t>
            </a:r>
            <a:r>
              <a:rPr lang="ru-RU" sz="2200" dirty="0"/>
              <a:t> – это рисуночное письмо, пиктограмма, схема, в которую заложена определенная информация. </a:t>
            </a:r>
          </a:p>
        </p:txBody>
      </p:sp>
      <p:pic>
        <p:nvPicPr>
          <p:cNvPr id="7170" name="Picture 2" descr="C:\Users\twk\Desktop\mnemo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12976"/>
            <a:ext cx="457200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400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                           Где </a:t>
            </a:r>
            <a:r>
              <a:rPr lang="ru-RU" sz="2200" b="1" dirty="0"/>
              <a:t>же можно использовать </a:t>
            </a:r>
            <a:r>
              <a:rPr lang="ru-RU" sz="2200" b="1" dirty="0" err="1"/>
              <a:t>мнемотаблицы</a:t>
            </a:r>
            <a:r>
              <a:rPr lang="ru-RU" sz="2200" b="1" dirty="0"/>
              <a:t>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      -  для обогащения словарного запаса,</a:t>
            </a:r>
            <a:br>
              <a:rPr lang="ru-RU" sz="2200" dirty="0"/>
            </a:br>
            <a:r>
              <a:rPr lang="ru-RU" sz="2200" dirty="0"/>
              <a:t>      - при обучении составлению описательных рассказов,</a:t>
            </a:r>
            <a:br>
              <a:rPr lang="ru-RU" sz="2200" dirty="0"/>
            </a:br>
            <a:r>
              <a:rPr lang="ru-RU" sz="2200" dirty="0"/>
              <a:t>      - при обучении пересказу,</a:t>
            </a:r>
            <a:br>
              <a:rPr lang="ru-RU" sz="2200" dirty="0"/>
            </a:br>
            <a:r>
              <a:rPr lang="ru-RU" sz="2200" dirty="0"/>
              <a:t>      - при отгадывании и загадывании загадок,</a:t>
            </a:r>
            <a:br>
              <a:rPr lang="ru-RU" sz="2200" dirty="0"/>
            </a:br>
            <a:r>
              <a:rPr lang="ru-RU" sz="2200" dirty="0"/>
              <a:t>      </a:t>
            </a:r>
            <a:r>
              <a:rPr lang="ru-RU" sz="2200" dirty="0" smtClean="0"/>
              <a:t>- </a:t>
            </a:r>
            <a:r>
              <a:rPr lang="ru-RU" sz="2200" dirty="0"/>
              <a:t>при заучивании стихотворений, скороговорок, </a:t>
            </a:r>
            <a:r>
              <a:rPr lang="ru-RU" sz="2200" dirty="0" err="1"/>
              <a:t>чистоговорок</a:t>
            </a:r>
            <a:r>
              <a:rPr lang="ru-RU" sz="2200" dirty="0"/>
              <a:t>.</a:t>
            </a:r>
            <a:br>
              <a:rPr lang="ru-RU" sz="2200" dirty="0"/>
            </a:br>
            <a:endParaRPr lang="ru-RU"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 </a:t>
            </a:r>
            <a:r>
              <a:rPr lang="ru-RU" dirty="0" smtClean="0"/>
              <a:t>                </a:t>
            </a:r>
            <a:r>
              <a:rPr lang="ru-RU" sz="2200" b="1" dirty="0" smtClean="0"/>
              <a:t>Этапы </a:t>
            </a:r>
            <a:r>
              <a:rPr lang="ru-RU" sz="2200" b="1" dirty="0" err="1" smtClean="0"/>
              <a:t>мнемоническго</a:t>
            </a:r>
            <a:r>
              <a:rPr lang="ru-RU" sz="2200" b="1" dirty="0" smtClean="0"/>
              <a:t> запоминания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1. Кодирование в образы</a:t>
            </a:r>
            <a:br>
              <a:rPr lang="ru-RU" sz="2200" dirty="0"/>
            </a:br>
            <a:r>
              <a:rPr lang="ru-RU" sz="2200" dirty="0" smtClean="0"/>
              <a:t>2</a:t>
            </a:r>
            <a:r>
              <a:rPr lang="ru-RU" sz="2200" dirty="0"/>
              <a:t>. Запоминание (соединение двух образов)</a:t>
            </a:r>
            <a:br>
              <a:rPr lang="ru-RU" sz="2200" dirty="0"/>
            </a:br>
            <a:r>
              <a:rPr lang="ru-RU" sz="2200" dirty="0" smtClean="0"/>
              <a:t>3</a:t>
            </a:r>
            <a:r>
              <a:rPr lang="ru-RU" sz="2200" dirty="0"/>
              <a:t>. Запоминание последовательности</a:t>
            </a:r>
            <a:br>
              <a:rPr lang="ru-RU" sz="2200" dirty="0"/>
            </a:br>
            <a:r>
              <a:rPr lang="ru-RU" sz="2200" dirty="0" smtClean="0"/>
              <a:t>4</a:t>
            </a:r>
            <a:r>
              <a:rPr lang="ru-RU" sz="2200" dirty="0"/>
              <a:t>. Закрепление в памяти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92488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/>
              <a:t>                         Этапы </a:t>
            </a:r>
            <a:r>
              <a:rPr lang="ru-RU" sz="2200" b="1" dirty="0"/>
              <a:t>работы по запоминанию стихотворений</a:t>
            </a:r>
            <a:r>
              <a:rPr lang="ru-RU" sz="2200" dirty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                                     </a:t>
            </a:r>
            <a:r>
              <a:rPr lang="ru-RU" sz="2200" b="1" dirty="0" smtClean="0"/>
              <a:t>(</a:t>
            </a:r>
            <a:r>
              <a:rPr lang="ru-RU" sz="2200" b="1" dirty="0"/>
              <a:t>скороговорок, </a:t>
            </a:r>
            <a:r>
              <a:rPr lang="ru-RU" sz="2200" b="1" dirty="0" err="1"/>
              <a:t>чистоговорок</a:t>
            </a:r>
            <a:r>
              <a:rPr lang="ru-RU" sz="2200" b="1" dirty="0"/>
              <a:t>)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1. Выразительно прочитать стихотворение (с родителем, педагогом) или сначала можно рассмотреть </a:t>
            </a:r>
            <a:r>
              <a:rPr lang="ru-RU" sz="2200" dirty="0" err="1"/>
              <a:t>мнемотаблицу</a:t>
            </a:r>
            <a:r>
              <a:rPr lang="ru-RU" sz="2200" dirty="0"/>
              <a:t> стихотворения и предположить о его содержании.</a:t>
            </a:r>
            <a:br>
              <a:rPr lang="ru-RU" sz="2200" dirty="0"/>
            </a:br>
            <a:r>
              <a:rPr lang="ru-RU" sz="2200" dirty="0"/>
              <a:t>2. Прочитать стихотворение с опорой на </a:t>
            </a:r>
            <a:r>
              <a:rPr lang="ru-RU" sz="2200" dirty="0" err="1"/>
              <a:t>мнемотаблицу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dirty="0"/>
              <a:t>3. Ответить на вопросы по содержанию стихотворения (для понимания текста) или самостоятельно составить план стихотворения.</a:t>
            </a:r>
            <a:br>
              <a:rPr lang="ru-RU" sz="2200" dirty="0"/>
            </a:br>
            <a:r>
              <a:rPr lang="ru-RU" sz="2200" dirty="0"/>
              <a:t>4.Разобрать непонятные слова и определения.</a:t>
            </a:r>
            <a:br>
              <a:rPr lang="ru-RU" sz="2200" dirty="0"/>
            </a:br>
            <a:r>
              <a:rPr lang="ru-RU" sz="2200" dirty="0"/>
              <a:t>5. Прочитать отдельно каждую строчку стихотворения с опорой на </a:t>
            </a:r>
            <a:r>
              <a:rPr lang="ru-RU" sz="2200" dirty="0" err="1"/>
              <a:t>мнемотаблицу</a:t>
            </a:r>
            <a:r>
              <a:rPr lang="ru-RU" sz="2200" dirty="0"/>
              <a:t>. Можно побуждать детей договаривать фразы (похоже на рассказ стихов маленькими детьми) если читает родитель или педагог.</a:t>
            </a:r>
            <a:br>
              <a:rPr lang="ru-RU" sz="2200" dirty="0"/>
            </a:br>
            <a:r>
              <a:rPr lang="ru-RU" sz="2200" dirty="0"/>
              <a:t>6. Повторить стихотворение с опорой на </a:t>
            </a:r>
            <a:r>
              <a:rPr lang="ru-RU" sz="2200" dirty="0" err="1"/>
              <a:t>мнемотаблицу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dirty="0"/>
              <a:t>7. Рассказать стихотворение.</a:t>
            </a:r>
            <a:br>
              <a:rPr lang="ru-RU" sz="2200" dirty="0"/>
            </a:br>
            <a:endParaRPr lang="ru-RU"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                            </a:t>
            </a:r>
            <a:r>
              <a:rPr lang="ru-RU" sz="2200" b="1" dirty="0" smtClean="0"/>
              <a:t>Алгоритм </a:t>
            </a:r>
            <a:r>
              <a:rPr lang="ru-RU" sz="2200" b="1" dirty="0"/>
              <a:t>работы с текстом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1. Чтение взрослым текста.</a:t>
            </a:r>
            <a:br>
              <a:rPr lang="ru-RU" sz="2200" dirty="0"/>
            </a:br>
            <a:r>
              <a:rPr lang="ru-RU" sz="2200" dirty="0"/>
              <a:t>2. Рассматривание </a:t>
            </a:r>
            <a:r>
              <a:rPr lang="ru-RU" sz="2200" dirty="0" err="1"/>
              <a:t>мнемотаблицы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dirty="0"/>
              <a:t>3. Ответы на вопросы по содержанию. </a:t>
            </a:r>
            <a:br>
              <a:rPr lang="ru-RU" sz="2200" dirty="0"/>
            </a:br>
            <a:r>
              <a:rPr lang="ru-RU" sz="2200" dirty="0"/>
              <a:t>4. Повторное чтение рассказа с установкой на пересказ; </a:t>
            </a:r>
            <a:br>
              <a:rPr lang="ru-RU" sz="2200" dirty="0"/>
            </a:br>
            <a:r>
              <a:rPr lang="ru-RU" sz="2200" dirty="0"/>
              <a:t>5. Пересказ текста ребёнком своими словами по </a:t>
            </a:r>
            <a:r>
              <a:rPr lang="ru-RU" sz="2200" dirty="0" err="1"/>
              <a:t>мнемотаблице</a:t>
            </a:r>
            <a:r>
              <a:rPr lang="ru-RU" sz="2200" dirty="0"/>
              <a:t>.</a:t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29686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                           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59340"/>
            <a:ext cx="63904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Пересказу принадлежит особая роль в формировании связной речи. Здесь совершенствуется структура речи, ее выразительность умение строить предложения. И если пересказывать с помощью </a:t>
            </a:r>
            <a:r>
              <a:rPr lang="ru-RU" sz="2200" dirty="0" err="1"/>
              <a:t>мнемотаблиц</a:t>
            </a:r>
            <a:r>
              <a:rPr lang="ru-RU" sz="2200" b="1" dirty="0"/>
              <a:t>,</a:t>
            </a:r>
            <a:r>
              <a:rPr lang="ru-RU" sz="2200" dirty="0"/>
              <a:t>  когда дети видят всех действующих лиц, то свое внимание ребенок уже концентрирует на правильном построении предложений, на воспроизведении в своей речи необходимых выражений.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528053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536" y="-4447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                           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97839"/>
            <a:ext cx="66784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При произнесении текста с опорой на изображение предмета, ребёнок непроизвольно запоминает информацию, так как текст и предметные картинки соединяются в один сюжет.</a:t>
            </a:r>
          </a:p>
          <a:p>
            <a:r>
              <a:rPr lang="ru-RU" sz="2200" dirty="0"/>
              <a:t>Очень важно, чтобы этот значок (рисунок) придумал и нарисовал сам ребенок, тогда и эффект будет больше. Так как ему достаточно взглянуть на свою пиктограмму, чтобы восстановить в памяти текст.</a:t>
            </a:r>
          </a:p>
        </p:txBody>
      </p:sp>
      <p:pic>
        <p:nvPicPr>
          <p:cNvPr id="4098" name="Picture 2" descr="C:\Users\twk\Desktop\img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995936" cy="199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861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92488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            </a:t>
            </a:r>
            <a:r>
              <a:rPr lang="ru-RU" sz="2200" b="1" dirty="0" smtClean="0"/>
              <a:t>Учитывая </a:t>
            </a:r>
            <a:r>
              <a:rPr lang="ru-RU" sz="2200" b="1" dirty="0"/>
              <a:t>особенности обучающихся с ОВЗ, необходимо: </a:t>
            </a:r>
            <a:br>
              <a:rPr lang="ru-RU" sz="2200" b="1" dirty="0"/>
            </a:br>
            <a:r>
              <a:rPr lang="ru-RU" sz="2200" dirty="0"/>
              <a:t>-предлагать небольшое количество материала;</a:t>
            </a:r>
            <a:br>
              <a:rPr lang="ru-RU" sz="2200" dirty="0"/>
            </a:br>
            <a:r>
              <a:rPr lang="ru-RU" sz="2200" dirty="0"/>
              <a:t>-неоднократно повторять показ действий с тем или иным материалом;</a:t>
            </a:r>
            <a:br>
              <a:rPr lang="ru-RU" sz="2200" dirty="0"/>
            </a:br>
            <a:r>
              <a:rPr lang="ru-RU" sz="2200" dirty="0"/>
              <a:t>-заканчивать упражнение при достижении первого результата, так как ребёнок быстро истощается, не может долго работать.</a:t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02423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</a:t>
            </a:r>
            <a:r>
              <a:rPr lang="ru-RU" sz="2200" b="1" dirty="0" smtClean="0"/>
              <a:t>Благодаря </a:t>
            </a:r>
            <a:r>
              <a:rPr lang="ru-RU" sz="2200" b="1" dirty="0"/>
              <a:t>использованию мнемотехники, у </a:t>
            </a:r>
            <a:r>
              <a:rPr lang="ru-RU" sz="2200" b="1" dirty="0" smtClean="0"/>
              <a:t>детей: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 </a:t>
            </a:r>
            <a:r>
              <a:rPr lang="ru-RU" sz="2200" dirty="0"/>
              <a:t>расширяется круг знаний об окружающем мире;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появляется </a:t>
            </a:r>
            <a:r>
              <a:rPr lang="ru-RU" sz="2200" dirty="0"/>
              <a:t>желание пересказывать тексты, придумывать интересные истории;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появляется </a:t>
            </a:r>
            <a:r>
              <a:rPr lang="ru-RU" sz="2200" dirty="0"/>
              <a:t>интерес к заучиванию стихов и </a:t>
            </a:r>
            <a:r>
              <a:rPr lang="ru-RU" sz="2200" dirty="0" err="1"/>
              <a:t>потешек</a:t>
            </a:r>
            <a:r>
              <a:rPr lang="ru-RU" sz="2200" dirty="0"/>
              <a:t>, скороговорок, загадок; словарный запас выходит на более высокий уровень;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дети </a:t>
            </a:r>
            <a:r>
              <a:rPr lang="ru-RU" sz="2200" dirty="0"/>
              <a:t>преодолевают робость, застенчивость, учатся свободно держаться перед аудиторией. </a:t>
            </a:r>
          </a:p>
        </p:txBody>
      </p:sp>
    </p:spTree>
    <p:extLst>
      <p:ext uri="{BB962C8B-B14F-4D97-AF65-F5344CB8AC3E}">
        <p14:creationId xmlns:p14="http://schemas.microsoft.com/office/powerpoint/2010/main" val="3202423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sz="2200" dirty="0"/>
              <a:t>Мнемотехника  помогает упростить процесс запоминания, развить ассоциативное мышление и воображение, повысить внимательность. Более того приемы мнемотехники в результате грамотной работы педагога приводят к обогащению словарного запаса и формированию связной речи, дети получают навыки коммуникации и общения. </a:t>
            </a:r>
          </a:p>
        </p:txBody>
      </p:sp>
    </p:spTree>
    <p:extLst>
      <p:ext uri="{BB962C8B-B14F-4D97-AF65-F5344CB8AC3E}">
        <p14:creationId xmlns:p14="http://schemas.microsoft.com/office/powerpoint/2010/main" val="320242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88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/>
              <a:t>«Учите </a:t>
            </a:r>
            <a:r>
              <a:rPr lang="ru-RU" sz="2200" dirty="0"/>
              <a:t>ребенка каким-нибудь неизвестным ему словам –</a:t>
            </a:r>
            <a:br>
              <a:rPr lang="ru-RU" sz="2200" dirty="0"/>
            </a:br>
            <a:r>
              <a:rPr lang="ru-RU" sz="2200" dirty="0"/>
              <a:t> он будет долго и напрасно мучиться, </a:t>
            </a:r>
            <a:br>
              <a:rPr lang="ru-RU" sz="2200" dirty="0"/>
            </a:br>
            <a:r>
              <a:rPr lang="ru-RU" sz="2200" dirty="0"/>
              <a:t>но свяжите двадцать таких слов с картинками,</a:t>
            </a:r>
            <a:br>
              <a:rPr lang="ru-RU" sz="2200" dirty="0"/>
            </a:br>
            <a:r>
              <a:rPr lang="ru-RU" sz="2200" dirty="0"/>
              <a:t> и он их усвоит на </a:t>
            </a:r>
            <a:r>
              <a:rPr lang="ru-RU" sz="2200" dirty="0" smtClean="0"/>
              <a:t>лету».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Константин Дмитриевич Ушинский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2" descr="C:\Users\twk\Desktop\Ushins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316835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67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2200" dirty="0"/>
              <a:t>Главная ценность человечества - память. Память — один из самых удивительных и загадочных психических процессов. Именно память лежит в основе обучения и воспитания, приобретения знаний, личного опыта, формирования навыков</a:t>
            </a:r>
            <a:r>
              <a:rPr lang="ru-RU" sz="2200" dirty="0" smtClean="0"/>
              <a:t>.</a:t>
            </a:r>
            <a:r>
              <a:rPr lang="ru-RU" sz="2200" dirty="0"/>
              <a:t> Как отмечает В.Г. Петрова (1959) слабость памяти умственно отсталых проявляется в трудностях не столько получения и сохранения информации, сколько ее воспроизведения, и в этом их главное отличие от детей с нормальным интеллектом.</a:t>
            </a:r>
          </a:p>
        </p:txBody>
      </p:sp>
      <p:pic>
        <p:nvPicPr>
          <p:cNvPr id="2050" name="Picture 2" descr="C:\Users\twk\Desktop\53e03155b9afbf737b7517a46e6fcef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05599"/>
            <a:ext cx="324036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200" dirty="0"/>
              <a:t>Одним из эффективных приёмов в процессе развития памяти детей  с ОВЗ является использование мнемотехники. Мнемотехника абсолютно безвредна для психического здоровья человека; более того она может быть превосходным средством профилактики и коррекции различных нарушений в развитии и протекании психических процессов.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</a:t>
            </a:r>
            <a:r>
              <a:rPr lang="en-US" dirty="0" smtClean="0"/>
              <a:t>    </a:t>
            </a:r>
            <a:r>
              <a:rPr lang="ru-RU" sz="2200" b="1" dirty="0" smtClean="0"/>
              <a:t>Мнемотехнику </a:t>
            </a:r>
            <a:r>
              <a:rPr lang="ru-RU" sz="2200" b="1" dirty="0"/>
              <a:t>в педагогике называют по-разному: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/>
              <a:t>-</a:t>
            </a:r>
            <a:r>
              <a:rPr lang="ru-RU" sz="2200" dirty="0" smtClean="0"/>
              <a:t>Воробьева </a:t>
            </a:r>
            <a:r>
              <a:rPr lang="ru-RU" sz="2200" dirty="0"/>
              <a:t>В.К. называет эту методику </a:t>
            </a:r>
            <a:r>
              <a:rPr lang="ru-RU" sz="2200" u="sng" dirty="0"/>
              <a:t>сенсорно-графическими </a:t>
            </a:r>
            <a:r>
              <a:rPr lang="ru-RU" sz="2200" u="sng" dirty="0" smtClean="0"/>
              <a:t>схемами</a:t>
            </a:r>
            <a:r>
              <a:rPr lang="ru-RU" sz="2200" dirty="0" smtClean="0"/>
              <a:t>;</a:t>
            </a:r>
            <a:br>
              <a:rPr lang="ru-RU" sz="2200" dirty="0" smtClean="0"/>
            </a:br>
            <a:r>
              <a:rPr lang="ru-RU" sz="2200" dirty="0" smtClean="0"/>
              <a:t>- </a:t>
            </a:r>
            <a:r>
              <a:rPr lang="ru-RU" sz="2200" dirty="0"/>
              <a:t>Ткаченко Т.А. – </a:t>
            </a:r>
            <a:r>
              <a:rPr lang="ru-RU" sz="2200" u="sng" dirty="0"/>
              <a:t>предметно-схематическими </a:t>
            </a:r>
            <a:r>
              <a:rPr lang="ru-RU" sz="2200" u="sng" dirty="0" smtClean="0"/>
              <a:t>моделями</a:t>
            </a:r>
            <a:r>
              <a:rPr lang="ru-RU" sz="2200" dirty="0" smtClean="0"/>
              <a:t>;</a:t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Глухов </a:t>
            </a:r>
            <a:r>
              <a:rPr lang="ru-RU" sz="2200" dirty="0"/>
              <a:t>В.П. – </a:t>
            </a:r>
            <a:r>
              <a:rPr lang="ru-RU" sz="2200" u="sng" dirty="0" smtClean="0"/>
              <a:t>блоками-квадратами</a:t>
            </a:r>
            <a:r>
              <a:rPr lang="ru-RU" sz="2200" dirty="0" smtClean="0"/>
              <a:t>;</a:t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 </a:t>
            </a:r>
            <a:r>
              <a:rPr lang="ru-RU" sz="2200" dirty="0" err="1"/>
              <a:t>Большева</a:t>
            </a:r>
            <a:r>
              <a:rPr lang="ru-RU" sz="2200" dirty="0"/>
              <a:t> Т.В. –</a:t>
            </a:r>
            <a:r>
              <a:rPr lang="ru-RU" sz="2200" u="sng" dirty="0"/>
              <a:t> </a:t>
            </a:r>
            <a:r>
              <a:rPr lang="ru-RU" sz="2200" u="sng" dirty="0" smtClean="0"/>
              <a:t>коллажем</a:t>
            </a:r>
            <a:r>
              <a:rPr lang="ru-RU" sz="2200" dirty="0" smtClean="0"/>
              <a:t>;</a:t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 </a:t>
            </a:r>
            <a:r>
              <a:rPr lang="ru-RU" sz="2200" dirty="0" err="1"/>
              <a:t>Ефименкова</a:t>
            </a:r>
            <a:r>
              <a:rPr lang="ru-RU" sz="2200" dirty="0"/>
              <a:t> Л.Н – </a:t>
            </a:r>
            <a:r>
              <a:rPr lang="ru-RU" sz="2200" u="sng" dirty="0"/>
              <a:t>схемой составления рассказа.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b="1" dirty="0"/>
              <a:t> </a:t>
            </a:r>
            <a:r>
              <a:rPr lang="ru-RU" sz="2200" b="1" dirty="0"/>
              <a:t>Мнемотехника </a:t>
            </a:r>
            <a:r>
              <a:rPr lang="ru-RU" sz="2200" dirty="0"/>
              <a:t>- это система методов и приёмов, обеспечивающая успешное и эффективное запоминание, сохранение и воспроизведение информации</a:t>
            </a:r>
            <a:r>
              <a:rPr lang="ru-RU" sz="2200" i="1" dirty="0"/>
              <a:t>. 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            МНЕМОТЕХНИКА</a:t>
            </a:r>
            <a:r>
              <a:rPr lang="ru-RU" sz="2200" dirty="0"/>
              <a:t> – это система внутреннего письма, позволяющая последовательно записывать в мозг информацию, преобразованную в комбинации зрительных образов.</a:t>
            </a:r>
            <a:br>
              <a:rPr lang="ru-RU" sz="2200" dirty="0"/>
            </a:br>
            <a:r>
              <a:rPr lang="ru-RU" sz="2200" dirty="0"/>
              <a:t>Мнемотехника использует естественные механизмы памяти мозга и позволяет полностью контролировать процесс запоминания, сохранения и припоминания информации.</a:t>
            </a:r>
            <a:br>
              <a:rPr lang="ru-RU" sz="2200" dirty="0"/>
            </a:b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r>
              <a:rPr lang="ru-RU" sz="2000" dirty="0"/>
              <a:t> </a:t>
            </a:r>
            <a:r>
              <a:rPr lang="ru-RU" sz="2200" dirty="0"/>
              <a:t>Как любая работа, мнемотехника строится по принципу от простого к сложному в игровой форме.   </a:t>
            </a:r>
          </a:p>
        </p:txBody>
      </p:sp>
      <p:pic>
        <p:nvPicPr>
          <p:cNvPr id="3074" name="Picture 2" descr="C:\Users\twk\Desktop\WH1Qh6aqfL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3556000" cy="262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/>
              <a:t>1</a:t>
            </a:r>
            <a:r>
              <a:rPr lang="ru-RU" sz="2200" dirty="0"/>
              <a:t>.Мнемоквадрат – одиночное изображение, которое обозначает одно слово, словосочетание или простое предложение. </a:t>
            </a:r>
            <a:br>
              <a:rPr lang="ru-RU" sz="2200" dirty="0"/>
            </a:br>
            <a:r>
              <a:rPr lang="ru-RU" sz="2200" b="1" dirty="0"/>
              <a:t> </a:t>
            </a:r>
            <a:endParaRPr lang="ru-RU" sz="2200" dirty="0"/>
          </a:p>
        </p:txBody>
      </p:sp>
      <p:pic>
        <p:nvPicPr>
          <p:cNvPr id="5122" name="Picture 2" descr="C:\Users\twk\Desktop\mnemo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7211"/>
            <a:ext cx="4355976" cy="369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Школьный фон для презентации 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2</a:t>
            </a:r>
            <a:r>
              <a:rPr lang="ru-RU" sz="2200" b="1" dirty="0"/>
              <a:t>.</a:t>
            </a:r>
            <a:r>
              <a:rPr lang="ru-RU" sz="2200" dirty="0"/>
              <a:t> </a:t>
            </a:r>
            <a:r>
              <a:rPr lang="ru-RU" sz="2200" dirty="0" err="1"/>
              <a:t>Мнемодорожка</a:t>
            </a:r>
            <a:r>
              <a:rPr lang="ru-RU" sz="2200" dirty="0"/>
              <a:t> – ряд картинок (3-5), по которым можно составить небольшой рассказ в 2 - 4 предложения.  </a:t>
            </a:r>
            <a:r>
              <a:rPr lang="ru-RU" sz="2200" dirty="0" err="1"/>
              <a:t>Мнемодорожка</a:t>
            </a:r>
            <a:r>
              <a:rPr lang="ru-RU" sz="2200" dirty="0"/>
              <a:t> несет в себе обучающую информацию, но в небольшом </a:t>
            </a:r>
            <a:r>
              <a:rPr lang="ru-RU" sz="2200" dirty="0" smtClean="0"/>
              <a:t>количестве</a:t>
            </a:r>
            <a:r>
              <a:rPr lang="ru-RU" sz="2200" dirty="0"/>
              <a:t>.</a:t>
            </a:r>
            <a:r>
              <a:rPr lang="ru-RU" sz="2200" dirty="0" smtClean="0"/>
              <a:t> </a:t>
            </a:r>
            <a:endParaRPr lang="ru-RU" sz="2200" dirty="0"/>
          </a:p>
        </p:txBody>
      </p:sp>
      <p:pic>
        <p:nvPicPr>
          <p:cNvPr id="6146" name="Picture 2" descr="C:\Users\twk\Desktop\mnem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2" y="3669122"/>
            <a:ext cx="465294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1459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378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«Использование приемов мнемотехники в коррекционной работе с обучающимися с ОВЗ»  Подготовила: Богданова Галина Анатольевна, учитель русского языка чтения</vt:lpstr>
      <vt:lpstr>«Учите ребенка каким-нибудь неизвестным ему словам –  он будет долго и напрасно мучиться,  но свяжите двадцать таких слов с картинками,  и он их усвоит на лету». Константин Дмитриевич Ушинский </vt:lpstr>
      <vt:lpstr>Главная ценность человечества - память. Память — один из самых удивительных и загадочных психических процессов. Именно память лежит в основе обучения и воспитания, приобретения знаний, личного опыта, формирования навыков. Как отмечает В.Г. Петрова (1959) слабость памяти умственно отсталых проявляется в трудностях не столько получения и сохранения информации, сколько ее воспроизведения, и в этом их главное отличие от детей с нормальным интеллектом.</vt:lpstr>
      <vt:lpstr> Одним из эффективных приёмов в процессе развития памяти детей  с ОВЗ является использование мнемотехники. Мнемотехника абсолютно безвредна для психического здоровья человека; более того она может быть превосходным средством профилактики и коррекции различных нарушений в развитии и протекании психических процессов. </vt:lpstr>
      <vt:lpstr>     Мнемотехнику в педагогике называют по-разному:  -Воробьева В.К. называет эту методику сенсорно-графическими схемами; - Ткаченко Т.А. – предметно-схематическими моделями; -Глухов В.П. – блоками-квадратами; - Большева Т.В. – коллажем; - Ефименкова Л.Н – схемой составления рассказа.</vt:lpstr>
      <vt:lpstr>  Мнемотехника - это система методов и приёмов, обеспечивающая успешное и эффективное запоминание, сохранение и воспроизведение информации.              МНЕМОТЕХНИКА – это система внутреннего письма, позволяющая последовательно записывать в мозг информацию, преобразованную в комбинации зрительных образов. Мнемотехника использует естественные механизмы памяти мозга и позволяет полностью контролировать процесс запоминания, сохранения и припоминания информации. </vt:lpstr>
      <vt:lpstr> Как любая работа, мнемотехника строится по принципу от простого к сложному в игровой форме.   </vt:lpstr>
      <vt:lpstr>1.Мнемоквадрат – одиночное изображение, которое обозначает одно слово, словосочетание или простое предложение.   </vt:lpstr>
      <vt:lpstr>2. Мнемодорожка – ряд картинок (3-5), по которым можно составить небольшой рассказ в 2 - 4 предложения.  Мнемодорожка несет в себе обучающую информацию, но в небольшом количестве. </vt:lpstr>
      <vt:lpstr>3.   Мнемотаблица – это рисуночное письмо, пиктограмма, схема, в которую заложена определенная информация. </vt:lpstr>
      <vt:lpstr>                           Где же можно использовать мнемотаблицы:       -  для обогащения словарного запаса,       - при обучении составлению описательных рассказов,       - при обучении пересказу,       - при отгадывании и загадывании загадок,       - при заучивании стихотворений, скороговорок, чистоговорок. </vt:lpstr>
      <vt:lpstr>                 Этапы мнемоническго запоминания  1. Кодирование в образы 2. Запоминание (соединение двух образов) 3. Запоминание последовательности 4. Закрепление в памяти</vt:lpstr>
      <vt:lpstr>                         Этапы работы по запоминанию стихотворений                                          (скороговорок, чистоговорок) 1. Выразительно прочитать стихотворение (с родителем, педагогом) или сначала можно рассмотреть мнемотаблицу стихотворения и предположить о его содержании. 2. Прочитать стихотворение с опорой на мнемотаблицу. 3. Ответить на вопросы по содержанию стихотворения (для понимания текста) или самостоятельно составить план стихотворения. 4.Разобрать непонятные слова и определения. 5. Прочитать отдельно каждую строчку стихотворения с опорой на мнемотаблицу. Можно побуждать детей договаривать фразы (похоже на рассказ стихов маленькими детьми) если читает родитель или педагог. 6. Повторить стихотворение с опорой на мнемотаблицу. 7. Рассказать стихотворение. </vt:lpstr>
      <vt:lpstr>                                             Алгоритм работы с текстом 1. Чтение взрослым текста. 2. Рассматривание мнемотаблицы. 3. Ответы на вопросы по содержанию.  4. Повторное чтение рассказа с установкой на пересказ;  5. Пересказ текста ребёнком своими словами по мнемотаблице. </vt:lpstr>
      <vt:lpstr>                                             </vt:lpstr>
      <vt:lpstr>                                             </vt:lpstr>
      <vt:lpstr>            Учитывая особенности обучающихся с ОВЗ, необходимо:  -предлагать небольшое количество материала; -неоднократно повторять показ действий с тем или иным материалом; -заканчивать упражнение при достижении первого результата, так как ребёнок быстро истощается, не может долго работать. </vt:lpstr>
      <vt:lpstr>                 Благодаря использованию мнемотехники, у детей: - расширяется круг знаний об окружающем мире;  -появляется желание пересказывать тексты, придумывать интересные истории;  -появляется интерес к заучиванию стихов и потешек, скороговорок, загадок; словарный запас выходит на более высокий уровень;  -дети преодолевают робость, застенчивость, учатся свободно держаться перед аудиторией. </vt:lpstr>
      <vt:lpstr>Мнемотехника  помогает упростить процесс запоминания, развить ассоциативное мышление и воображение, повысить внимательность. Более того приемы мнемотехники в результате грамотной работы педагога приводят к обогащению словарного запаса и формированию связной речи, дети получают навыки коммуникации и общения.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Professional</dc:creator>
  <cp:lastModifiedBy>elena</cp:lastModifiedBy>
  <cp:revision>31</cp:revision>
  <dcterms:created xsi:type="dcterms:W3CDTF">2023-01-15T03:05:00Z</dcterms:created>
  <dcterms:modified xsi:type="dcterms:W3CDTF">2023-01-19T03:40:12Z</dcterms:modified>
</cp:coreProperties>
</file>