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FE7F-FE4C-4D6A-A34B-A73AFE7B7F9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194B8ED-DDD8-4A0A-8A7D-57F4EDE59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394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FE7F-FE4C-4D6A-A34B-A73AFE7B7F9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94B8ED-DDD8-4A0A-8A7D-57F4EDE59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617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FE7F-FE4C-4D6A-A34B-A73AFE7B7F9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94B8ED-DDD8-4A0A-8A7D-57F4EDE593B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120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FE7F-FE4C-4D6A-A34B-A73AFE7B7F9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94B8ED-DDD8-4A0A-8A7D-57F4EDE59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370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FE7F-FE4C-4D6A-A34B-A73AFE7B7F9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94B8ED-DDD8-4A0A-8A7D-57F4EDE593B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4650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FE7F-FE4C-4D6A-A34B-A73AFE7B7F9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94B8ED-DDD8-4A0A-8A7D-57F4EDE59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818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FE7F-FE4C-4D6A-A34B-A73AFE7B7F9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4B8ED-DDD8-4A0A-8A7D-57F4EDE59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0592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FE7F-FE4C-4D6A-A34B-A73AFE7B7F9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4B8ED-DDD8-4A0A-8A7D-57F4EDE59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507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FE7F-FE4C-4D6A-A34B-A73AFE7B7F9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4B8ED-DDD8-4A0A-8A7D-57F4EDE59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18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FE7F-FE4C-4D6A-A34B-A73AFE7B7F9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94B8ED-DDD8-4A0A-8A7D-57F4EDE59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2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FE7F-FE4C-4D6A-A34B-A73AFE7B7F9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194B8ED-DDD8-4A0A-8A7D-57F4EDE59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51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FE7F-FE4C-4D6A-A34B-A73AFE7B7F9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194B8ED-DDD8-4A0A-8A7D-57F4EDE59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707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FE7F-FE4C-4D6A-A34B-A73AFE7B7F9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4B8ED-DDD8-4A0A-8A7D-57F4EDE59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927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FE7F-FE4C-4D6A-A34B-A73AFE7B7F9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4B8ED-DDD8-4A0A-8A7D-57F4EDE59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112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FE7F-FE4C-4D6A-A34B-A73AFE7B7F9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4B8ED-DDD8-4A0A-8A7D-57F4EDE59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975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DFE7F-FE4C-4D6A-A34B-A73AFE7B7F9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94B8ED-DDD8-4A0A-8A7D-57F4EDE59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070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DFE7F-FE4C-4D6A-A34B-A73AFE7B7F9D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194B8ED-DDD8-4A0A-8A7D-57F4EDE59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712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PowerPoint1.ppt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14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0125" y="1214650"/>
            <a:ext cx="732833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 dirty="0" smtClean="0">
                <a:solidFill>
                  <a:srgbClr val="FF0000"/>
                </a:solidFill>
              </a:rPr>
              <a:t>1 сентября – День знаний </a:t>
            </a:r>
          </a:p>
          <a:p>
            <a:pPr algn="ctr">
              <a:spcBef>
                <a:spcPct val="50000"/>
              </a:spcBef>
            </a:pPr>
            <a:r>
              <a:rPr lang="ru-RU" sz="2400" b="1" dirty="0" smtClean="0"/>
              <a:t>Выполнила воспитатель: </a:t>
            </a:r>
            <a:r>
              <a:rPr lang="ru-RU" sz="2400" b="1" dirty="0" err="1" smtClean="0"/>
              <a:t>Горбова</a:t>
            </a:r>
            <a:r>
              <a:rPr lang="ru-RU" sz="2400" b="1" dirty="0" smtClean="0"/>
              <a:t> Любовь Николаевна МБДОУ № 30 «Родничок</a:t>
            </a:r>
            <a:r>
              <a:rPr lang="ru-RU" sz="1400" b="1" dirty="0" smtClean="0">
                <a:solidFill>
                  <a:srgbClr val="FF0000"/>
                </a:solidFill>
              </a:rPr>
              <a:t>»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3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296"/>
            <a:ext cx="12192000" cy="679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Вся горит, как золотая,</a:t>
            </a:r>
            <a:br>
              <a:rPr lang="ru-RU" sz="2400" b="1" dirty="0">
                <a:solidFill>
                  <a:prstClr val="black"/>
                </a:solidFill>
              </a:rPr>
            </a:br>
            <a:r>
              <a:rPr lang="ru-RU" sz="2400" b="1" dirty="0">
                <a:solidFill>
                  <a:prstClr val="black"/>
                </a:solidFill>
              </a:rPr>
              <a:t>Ходит в шубке дорогой,</a:t>
            </a:r>
            <a:br>
              <a:rPr lang="ru-RU" sz="2400" b="1" dirty="0">
                <a:solidFill>
                  <a:prstClr val="black"/>
                </a:solidFill>
              </a:rPr>
            </a:br>
            <a:r>
              <a:rPr lang="ru-RU" sz="2400" b="1" dirty="0">
                <a:solidFill>
                  <a:prstClr val="black"/>
                </a:solidFill>
              </a:rPr>
              <a:t>Хвост пушистый и большой.</a:t>
            </a:r>
            <a:br>
              <a:rPr lang="ru-RU" sz="2400" b="1" dirty="0">
                <a:solidFill>
                  <a:prstClr val="black"/>
                </a:solidFill>
              </a:rPr>
            </a:br>
            <a:r>
              <a:rPr lang="ru-RU" sz="2400" b="1" dirty="0">
                <a:solidFill>
                  <a:prstClr val="black"/>
                </a:solidFill>
              </a:rPr>
              <a:t>Кто же это?</a:t>
            </a:r>
            <a:endParaRPr lang="ru-RU" sz="2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17305" y="2133600"/>
            <a:ext cx="2859216" cy="37782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1805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Длинные ушки,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быстрые  лапки</a:t>
            </a:r>
            <a:r>
              <a:rPr lang="ru-RU" sz="2400" b="1" dirty="0" smtClean="0"/>
              <a:t>,</a:t>
            </a:r>
            <a:br>
              <a:rPr lang="ru-RU" sz="2400" b="1" dirty="0" smtClean="0"/>
            </a:br>
            <a:r>
              <a:rPr lang="ru-RU" sz="2400" b="1" dirty="0" smtClean="0"/>
              <a:t>Прыгает ловко</a:t>
            </a:r>
            <a:r>
              <a:rPr lang="ru-RU" sz="2400" b="1" dirty="0" smtClean="0"/>
              <a:t>,</a:t>
            </a:r>
            <a:br>
              <a:rPr lang="ru-RU" sz="2400" b="1" dirty="0" smtClean="0"/>
            </a:br>
            <a:r>
              <a:rPr lang="ru-RU" sz="2400" b="1" dirty="0" smtClean="0"/>
              <a:t> Любит  </a:t>
            </a:r>
            <a:r>
              <a:rPr lang="ru-RU" sz="2400" b="1" dirty="0" smtClean="0"/>
              <a:t>морковку.</a:t>
            </a:r>
            <a:br>
              <a:rPr lang="ru-RU" sz="2400" b="1" dirty="0" smtClean="0"/>
            </a:br>
            <a:r>
              <a:rPr lang="ru-RU" sz="2400" b="1" dirty="0" smtClean="0"/>
              <a:t>Как меня зовут?</a:t>
            </a:r>
            <a:endParaRPr lang="ru-RU" sz="2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22878" y="109183"/>
            <a:ext cx="6359856" cy="655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49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У отца был мальчик странный</a:t>
            </a:r>
            <a:br>
              <a:rPr lang="ru-RU" sz="2400" b="1" dirty="0" smtClean="0"/>
            </a:br>
            <a:r>
              <a:rPr lang="ru-RU" sz="2400" b="1" dirty="0" smtClean="0"/>
              <a:t>Необычный – деревянный.</a:t>
            </a:r>
            <a:br>
              <a:rPr lang="ru-RU" sz="2400" b="1" dirty="0" smtClean="0"/>
            </a:br>
            <a:r>
              <a:rPr lang="ru-RU" sz="2400" b="1" dirty="0" smtClean="0"/>
              <a:t>На земле и под водой</a:t>
            </a:r>
            <a:br>
              <a:rPr lang="ru-RU" sz="2400" b="1" dirty="0" smtClean="0"/>
            </a:br>
            <a:r>
              <a:rPr lang="ru-RU" sz="2400" b="1" dirty="0" smtClean="0"/>
              <a:t>Ищет ключик золотой</a:t>
            </a:r>
            <a:br>
              <a:rPr lang="ru-RU" sz="2400" b="1" dirty="0" smtClean="0"/>
            </a:br>
            <a:r>
              <a:rPr lang="ru-RU" sz="2400" b="1" dirty="0" smtClean="0"/>
              <a:t>Всюду нос суёт свой </a:t>
            </a:r>
            <a:br>
              <a:rPr lang="ru-RU" sz="2400" b="1" dirty="0" smtClean="0"/>
            </a:br>
            <a:r>
              <a:rPr lang="ru-RU" sz="2400" b="1" dirty="0" smtClean="0"/>
              <a:t>длинный</a:t>
            </a:r>
            <a:br>
              <a:rPr lang="ru-RU" sz="2400" b="1" dirty="0" smtClean="0"/>
            </a:br>
            <a:r>
              <a:rPr lang="ru-RU" sz="2400" b="1" dirty="0" smtClean="0"/>
              <a:t>Кто же это?</a:t>
            </a:r>
            <a:endParaRPr lang="ru-RU" sz="2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140" y="382138"/>
            <a:ext cx="5500048" cy="6177153"/>
          </a:xfrm>
        </p:spPr>
      </p:pic>
    </p:spTree>
    <p:extLst>
      <p:ext uri="{BB962C8B-B14F-4D97-AF65-F5344CB8AC3E}">
        <p14:creationId xmlns:p14="http://schemas.microsoft.com/office/powerpoint/2010/main" val="238858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2136950"/>
              </p:ext>
            </p:extLst>
          </p:nvPr>
        </p:nvGraphicFramePr>
        <p:xfrm>
          <a:off x="709684" y="259307"/>
          <a:ext cx="10658901" cy="61414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Презентация" r:id="rId3" imgW="4570541" imgH="3427323" progId="PowerPoint.Show.12">
                  <p:embed/>
                </p:oleObj>
              </mc:Choice>
              <mc:Fallback>
                <p:oleObj name="Презентация" r:id="rId3" imgW="4570541" imgH="3427323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09684" y="259307"/>
                        <a:ext cx="10658901" cy="61414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993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590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37</TotalTime>
  <Words>35</Words>
  <Application>Microsoft Office PowerPoint</Application>
  <PresentationFormat>Широкоэкранный</PresentationFormat>
  <Paragraphs>6</Paragraphs>
  <Slides>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Wingdings 3</vt:lpstr>
      <vt:lpstr>Легкий дым</vt:lpstr>
      <vt:lpstr>Презентация Microsoft PowerPoint</vt:lpstr>
      <vt:lpstr>Презентация PowerPoint</vt:lpstr>
      <vt:lpstr>Презентация PowerPoint</vt:lpstr>
      <vt:lpstr>Вся горит, как золотая, Ходит в шубке дорогой, Хвост пушистый и большой. Кто же это?</vt:lpstr>
      <vt:lpstr>Длинные ушки,  быстрые  лапки, Прыгает ловко,  Любит  морковку. Как меня зовут?</vt:lpstr>
      <vt:lpstr>У отца был мальчик странный Необычный – деревянный. На земле и под водой Ищет ключик золотой Всюду нос суёт свой  длинный Кто же это?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4</cp:revision>
  <dcterms:created xsi:type="dcterms:W3CDTF">2017-08-28T10:52:07Z</dcterms:created>
  <dcterms:modified xsi:type="dcterms:W3CDTF">2017-09-04T05:59:53Z</dcterms:modified>
</cp:coreProperties>
</file>