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147002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Черная</a:t>
            </a:r>
            <a:r>
              <a:rPr lang="ru-RU" dirty="0" smtClean="0"/>
              <a:t>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347864" y="5105400"/>
            <a:ext cx="7776864" cy="1851992"/>
          </a:xfrm>
        </p:spPr>
        <p:txBody>
          <a:bodyPr/>
          <a:lstStyle/>
          <a:p>
            <a:r>
              <a:rPr lang="ru-RU" dirty="0" err="1" smtClean="0"/>
              <a:t>Фофонова</a:t>
            </a:r>
            <a:r>
              <a:rPr lang="ru-RU" dirty="0" smtClean="0"/>
              <a:t> </a:t>
            </a:r>
            <a:r>
              <a:rPr lang="ru-RU" dirty="0"/>
              <a:t>А</a:t>
            </a:r>
            <a:r>
              <a:rPr lang="ru-RU" dirty="0" smtClean="0"/>
              <a:t>нгелина </a:t>
            </a:r>
          </a:p>
          <a:p>
            <a:r>
              <a:rPr lang="ru-RU" dirty="0" smtClean="0"/>
              <a:t>5 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47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3" b="-18693"/>
          <a:stretch/>
        </p:blipFill>
        <p:spPr bwMode="auto">
          <a:xfrm>
            <a:off x="2123728" y="1916832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50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392"/>
            <a:ext cx="916034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681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7705425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575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6876256" cy="518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31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0663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74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7836363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44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00587" cy="622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44949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2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16"/>
            <a:ext cx="9036496" cy="677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855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Черная книга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дбдбдд</dc:title>
  <dc:creator>1</dc:creator>
  <cp:lastModifiedBy>Вострикова ЮВ</cp:lastModifiedBy>
  <cp:revision>7</cp:revision>
  <dcterms:created xsi:type="dcterms:W3CDTF">2022-11-09T15:35:40Z</dcterms:created>
  <dcterms:modified xsi:type="dcterms:W3CDTF">2023-02-06T06:36:44Z</dcterms:modified>
</cp:coreProperties>
</file>