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_rels/drawing1.xml.rels" ContentType="application/vnd.openxmlformats-package.relationships+xml"/>
  <Override PartName="/ppt/diagrams/_rels/data1.xml.rels" ContentType="application/vnd.openxmlformats-package.relationships+xml"/>
  <Override PartName="/ppt/diagrams/drawing1.xml" ContentType="application/vnd.ms-office.drawingml.diagramDrawing+xml"/>
  <Override PartName="/ppt/_rels/presentation.xml.rels" ContentType="application/vnd.openxmlformats-package.relationships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media/image4.jpeg" ContentType="image/jpeg"/>
  <Override PartName="/ppt/media/OOXDiagramDataRels1_1.svg" ContentType="image/svg"/>
  <Override PartName="/ppt/media/image3.jpeg" ContentType="image/jpeg"/>
  <Override PartName="/ppt/media/image2.jpeg" ContentType="image/jpeg"/>
  <Override PartName="/ppt/media/image5.jpeg" ContentType="image/jpeg"/>
  <Override PartName="/ppt/media/OOXDiagramDataRels1_0.png" ContentType="image/png"/>
  <Override PartName="/ppt/media/OOXDiagramDrawingRels1_3.svg" ContentType="image/svg"/>
  <Override PartName="/ppt/media/OOXDiagramDrawingRels1_2.png" ContentType="image/png"/>
  <Override PartName="/ppt/media/image13.jpeg" ContentType="image/jpeg"/>
  <Override PartName="/ppt/media/image12.jpeg" ContentType="image/jpeg"/>
  <Override PartName="/ppt/media/image7.jpeg" ContentType="image/jpeg"/>
  <Override PartName="/ppt/media/image6.jpeg" ContentType="image/jpeg"/>
  <Override PartName="/ppt/media/OOXDiagramDrawingRels1_1.svg" ContentType="image/svg"/>
  <Override PartName="/ppt/media/image11.jpeg" ContentType="image/jpeg"/>
  <Override PartName="/ppt/media/image9.jpeg" ContentType="image/jpeg"/>
  <Override PartName="/ppt/media/OOXDiagramDataRels1_3.svg" ContentType="image/svg"/>
  <Override PartName="/ppt/media/image8.jpeg" ContentType="image/jpeg"/>
  <Override PartName="/ppt/media/image10.jpeg" ContentType="image/jpeg"/>
  <Override PartName="/ppt/media/OOXDiagramDataRels1_2.png" ContentType="image/png"/>
  <Override PartName="/ppt/media/OOXDiagramDrawingRels1_0.png" ContentType="image/png"/>
  <Override PartName="/ppt/media/image1.jpeg" ContentType="image/jpeg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3.xml.rels" ContentType="application/vnd.openxmlformats-package.relationships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presProps" Target="presProps.xml"/>
</Relationships>
</file>

<file path=ppt/diagrams/_rels/data1.xml.rels><?xml version="1.0" encoding="UTF-8"?>
<Relationships xmlns="http://schemas.openxmlformats.org/package/2006/relationships"><Relationship Id="rId1" Type="http://schemas.openxmlformats.org/officeDocument/2006/relationships/image" Target="../media/OOXDiagramDataRels1_0.png"/><Relationship Id="rId2" Type="http://schemas.openxmlformats.org/officeDocument/2006/relationships/image" Target="../media/OOXDiagramDataRels1_1.svg"/><Relationship Id="rId3" Type="http://schemas.openxmlformats.org/officeDocument/2006/relationships/image" Target="../media/OOXDiagramDataRels1_2.png"/><Relationship Id="rId4" Type="http://schemas.openxmlformats.org/officeDocument/2006/relationships/image" Target="../media/OOXDiagramDataRels1_3.svg"/>
</Relationships>
</file>

<file path=ppt/diagrams/_rels/drawing1.xml.rels><?xml version="1.0" encoding="UTF-8"?>
<Relationships xmlns="http://schemas.openxmlformats.org/package/2006/relationships"><Relationship Id="rId1" Type="http://schemas.openxmlformats.org/officeDocument/2006/relationships/image" Target="../media/OOXDiagramDrawingRels1_0.png"/><Relationship Id="rId2" Type="http://schemas.openxmlformats.org/officeDocument/2006/relationships/image" Target="../media/OOXDiagramDrawingRels1_1.svg"/><Relationship Id="rId3" Type="http://schemas.openxmlformats.org/officeDocument/2006/relationships/image" Target="../media/OOXDiagramDrawingRels1_2.png"/><Relationship Id="rId4" Type="http://schemas.openxmlformats.org/officeDocument/2006/relationships/image" Target="../media/OOXDiagramDrawingRels1_3.svg"/>
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2D9BBE-BC11-4CAF-BC4C-097B96C3AF06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ED1FE5EF-4EAF-44BF-AB33-4FDB37DD4222}">
      <dgm:prSet/>
      <dgm:spPr/>
      <dgm:t>
        <a:bodyPr/>
        <a:lstStyle/>
        <a:p>
          <a:r>
            <a:rPr lang="ru-RU" baseline="0"/>
            <a:t>Данте Габриэль Россети (12мая 1828 – 9апреля 1882) английский поэт, переводчик, иллюстратор и художник. Один из крупнейших прерафаэлитов. Брат поэтессы Кристины Россетти.</a:t>
          </a:r>
          <a:endParaRPr lang="en-US"/>
        </a:p>
      </dgm:t>
    </dgm:pt>
    <dgm:pt modelId="{B07EA7B7-C57B-40FD-BD40-BD12FA45FF49}" type="parTrans" cxnId="{9FCE3E68-37DA-4006-8125-3807B7CB0532}">
      <dgm:prSet/>
      <dgm:spPr/>
      <dgm:t>
        <a:bodyPr/>
        <a:lstStyle/>
        <a:p>
          <a:endParaRPr lang="en-US"/>
        </a:p>
      </dgm:t>
    </dgm:pt>
    <dgm:pt modelId="{70E68167-A1C1-472F-B017-1D7D04786889}" type="sibTrans" cxnId="{9FCE3E68-37DA-4006-8125-3807B7CB0532}">
      <dgm:prSet/>
      <dgm:spPr/>
      <dgm:t>
        <a:bodyPr/>
        <a:lstStyle/>
        <a:p>
          <a:endParaRPr lang="en-US"/>
        </a:p>
      </dgm:t>
    </dgm:pt>
    <dgm:pt modelId="{0702FC27-064F-4021-8B47-2F1E5510B267}">
      <dgm:prSet/>
      <dgm:spPr/>
      <dgm:t>
        <a:bodyPr/>
        <a:lstStyle/>
        <a:p>
          <a:r>
            <a:rPr lang="ru-RU" baseline="0"/>
            <a:t>С 1854 по 1862 год он также преподавал рисунок и живопись в первом в Англии образовательном заведении для низших классов общества. При этом оказался превосходным преподавателем, и студенты его боготворили.</a:t>
          </a:r>
          <a:endParaRPr lang="en-US"/>
        </a:p>
      </dgm:t>
    </dgm:pt>
    <dgm:pt modelId="{D67B1B36-0D80-4717-ACDF-90DA91D372EA}" type="parTrans" cxnId="{969E6624-E5DC-4569-92E6-C38010C528B4}">
      <dgm:prSet/>
      <dgm:spPr/>
      <dgm:t>
        <a:bodyPr/>
        <a:lstStyle/>
        <a:p>
          <a:endParaRPr lang="en-US"/>
        </a:p>
      </dgm:t>
    </dgm:pt>
    <dgm:pt modelId="{9C94CB92-D933-4ACD-89FB-972BC024960D}" type="sibTrans" cxnId="{969E6624-E5DC-4569-92E6-C38010C528B4}">
      <dgm:prSet/>
      <dgm:spPr/>
      <dgm:t>
        <a:bodyPr/>
        <a:lstStyle/>
        <a:p>
          <a:endParaRPr lang="en-US"/>
        </a:p>
      </dgm:t>
    </dgm:pt>
    <dgm:pt modelId="{31B095C0-3B82-4897-8089-880A0D459BC6}" type="pres">
      <dgm:prSet presAssocID="{D42D9BBE-BC11-4CAF-BC4C-097B96C3AF06}" presName="root" presStyleCnt="0">
        <dgm:presLayoutVars>
          <dgm:dir/>
          <dgm:resizeHandles val="exact"/>
        </dgm:presLayoutVars>
      </dgm:prSet>
      <dgm:spPr/>
    </dgm:pt>
    <dgm:pt modelId="{8A77A289-ACBD-49F5-9916-51C5E3219CF7}" type="pres">
      <dgm:prSet presAssocID="{ED1FE5EF-4EAF-44BF-AB33-4FDB37DD4222}" presName="compNode" presStyleCnt="0"/>
      <dgm:spPr/>
    </dgm:pt>
    <dgm:pt modelId="{FD564A9A-649A-47D1-B5D8-F8C703A0FE8D}" type="pres">
      <dgm:prSet presAssocID="{ED1FE5EF-4EAF-44BF-AB33-4FDB37DD4222}" presName="bgRect" presStyleLbl="bgShp" presStyleIdx="0" presStyleCnt="2"/>
      <dgm:spPr/>
    </dgm:pt>
    <dgm:pt modelId="{74EFC0F1-9739-4599-9EC7-4761C1E47F23}" type="pres">
      <dgm:prSet presAssocID="{ED1FE5EF-4EAF-44BF-AB33-4FDB37DD4222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rtist"/>
        </a:ext>
      </dgm:extLst>
    </dgm:pt>
    <dgm:pt modelId="{1DFA8CE5-6CAD-4CBB-AEAB-F60D2E20E962}" type="pres">
      <dgm:prSet presAssocID="{ED1FE5EF-4EAF-44BF-AB33-4FDB37DD4222}" presName="spaceRect" presStyleCnt="0"/>
      <dgm:spPr/>
    </dgm:pt>
    <dgm:pt modelId="{D1579DDC-1207-45FA-B588-AD6437400406}" type="pres">
      <dgm:prSet presAssocID="{ED1FE5EF-4EAF-44BF-AB33-4FDB37DD4222}" presName="parTx" presStyleLbl="revTx" presStyleIdx="0" presStyleCnt="2">
        <dgm:presLayoutVars>
          <dgm:chMax val="0"/>
          <dgm:chPref val="0"/>
        </dgm:presLayoutVars>
      </dgm:prSet>
      <dgm:spPr/>
    </dgm:pt>
    <dgm:pt modelId="{47B8D799-630C-4677-9541-F47645EB884C}" type="pres">
      <dgm:prSet presAssocID="{70E68167-A1C1-472F-B017-1D7D04786889}" presName="sibTrans" presStyleCnt="0"/>
      <dgm:spPr/>
    </dgm:pt>
    <dgm:pt modelId="{3EA3733F-F1D5-46B5-922D-F3F88D2C6A9D}" type="pres">
      <dgm:prSet presAssocID="{0702FC27-064F-4021-8B47-2F1E5510B267}" presName="compNode" presStyleCnt="0"/>
      <dgm:spPr/>
    </dgm:pt>
    <dgm:pt modelId="{5081DFEB-B779-4A1E-BD5B-4A1193E5C940}" type="pres">
      <dgm:prSet presAssocID="{0702FC27-064F-4021-8B47-2F1E5510B267}" presName="bgRect" presStyleLbl="bgShp" presStyleIdx="1" presStyleCnt="2"/>
      <dgm:spPr/>
    </dgm:pt>
    <dgm:pt modelId="{A9808249-6482-4171-ADED-8BA5510F329B}" type="pres">
      <dgm:prSet presAssocID="{0702FC27-064F-4021-8B47-2F1E5510B267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mall paint brush"/>
        </a:ext>
      </dgm:extLst>
    </dgm:pt>
    <dgm:pt modelId="{A4CCBF89-E5B7-4761-9200-156FC9236259}" type="pres">
      <dgm:prSet presAssocID="{0702FC27-064F-4021-8B47-2F1E5510B267}" presName="spaceRect" presStyleCnt="0"/>
      <dgm:spPr/>
    </dgm:pt>
    <dgm:pt modelId="{0E97050D-4354-43F8-B6A9-AFC1B6B10E4F}" type="pres">
      <dgm:prSet presAssocID="{0702FC27-064F-4021-8B47-2F1E5510B267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F4389D20-0907-4382-A35C-90DB2FBFD081}" type="presOf" srcId="{ED1FE5EF-4EAF-44BF-AB33-4FDB37DD4222}" destId="{D1579DDC-1207-45FA-B588-AD6437400406}" srcOrd="0" destOrd="0" presId="urn:microsoft.com/office/officeart/2018/2/layout/IconVerticalSolidList"/>
    <dgm:cxn modelId="{969E6624-E5DC-4569-92E6-C38010C528B4}" srcId="{D42D9BBE-BC11-4CAF-BC4C-097B96C3AF06}" destId="{0702FC27-064F-4021-8B47-2F1E5510B267}" srcOrd="1" destOrd="0" parTransId="{D67B1B36-0D80-4717-ACDF-90DA91D372EA}" sibTransId="{9C94CB92-D933-4ACD-89FB-972BC024960D}"/>
    <dgm:cxn modelId="{64495960-8D31-423C-95A9-A6EC03B718CC}" type="presOf" srcId="{D42D9BBE-BC11-4CAF-BC4C-097B96C3AF06}" destId="{31B095C0-3B82-4897-8089-880A0D459BC6}" srcOrd="0" destOrd="0" presId="urn:microsoft.com/office/officeart/2018/2/layout/IconVerticalSolidList"/>
    <dgm:cxn modelId="{9FCE3E68-37DA-4006-8125-3807B7CB0532}" srcId="{D42D9BBE-BC11-4CAF-BC4C-097B96C3AF06}" destId="{ED1FE5EF-4EAF-44BF-AB33-4FDB37DD4222}" srcOrd="0" destOrd="0" parTransId="{B07EA7B7-C57B-40FD-BD40-BD12FA45FF49}" sibTransId="{70E68167-A1C1-472F-B017-1D7D04786889}"/>
    <dgm:cxn modelId="{4DAAE5C3-C708-4CAD-B3AF-B39721EEB0C6}" type="presOf" srcId="{0702FC27-064F-4021-8B47-2F1E5510B267}" destId="{0E97050D-4354-43F8-B6A9-AFC1B6B10E4F}" srcOrd="0" destOrd="0" presId="urn:microsoft.com/office/officeart/2018/2/layout/IconVerticalSolidList"/>
    <dgm:cxn modelId="{22F799E9-1651-483B-9282-87DB72107555}" type="presParOf" srcId="{31B095C0-3B82-4897-8089-880A0D459BC6}" destId="{8A77A289-ACBD-49F5-9916-51C5E3219CF7}" srcOrd="0" destOrd="0" presId="urn:microsoft.com/office/officeart/2018/2/layout/IconVerticalSolidList"/>
    <dgm:cxn modelId="{A8E8C73F-20E8-4958-9904-CA671898B0E4}" type="presParOf" srcId="{8A77A289-ACBD-49F5-9916-51C5E3219CF7}" destId="{FD564A9A-649A-47D1-B5D8-F8C703A0FE8D}" srcOrd="0" destOrd="0" presId="urn:microsoft.com/office/officeart/2018/2/layout/IconVerticalSolidList"/>
    <dgm:cxn modelId="{116D1BA0-874F-4E98-B831-A1B79D9AFA28}" type="presParOf" srcId="{8A77A289-ACBD-49F5-9916-51C5E3219CF7}" destId="{74EFC0F1-9739-4599-9EC7-4761C1E47F23}" srcOrd="1" destOrd="0" presId="urn:microsoft.com/office/officeart/2018/2/layout/IconVerticalSolidList"/>
    <dgm:cxn modelId="{3FC2E094-3BAA-4A92-894A-2D5BAC7BD7F0}" type="presParOf" srcId="{8A77A289-ACBD-49F5-9916-51C5E3219CF7}" destId="{1DFA8CE5-6CAD-4CBB-AEAB-F60D2E20E962}" srcOrd="2" destOrd="0" presId="urn:microsoft.com/office/officeart/2018/2/layout/IconVerticalSolidList"/>
    <dgm:cxn modelId="{FCD42EBF-E38D-4CBC-B547-371013B0A48D}" type="presParOf" srcId="{8A77A289-ACBD-49F5-9916-51C5E3219CF7}" destId="{D1579DDC-1207-45FA-B588-AD6437400406}" srcOrd="3" destOrd="0" presId="urn:microsoft.com/office/officeart/2018/2/layout/IconVerticalSolidList"/>
    <dgm:cxn modelId="{5DFA4577-03D6-43A5-984E-B831DEE4B91E}" type="presParOf" srcId="{31B095C0-3B82-4897-8089-880A0D459BC6}" destId="{47B8D799-630C-4677-9541-F47645EB884C}" srcOrd="1" destOrd="0" presId="urn:microsoft.com/office/officeart/2018/2/layout/IconVerticalSolidList"/>
    <dgm:cxn modelId="{FC3A0DFC-EB9D-4E77-B0BF-D098C8FA0C45}" type="presParOf" srcId="{31B095C0-3B82-4897-8089-880A0D459BC6}" destId="{3EA3733F-F1D5-46B5-922D-F3F88D2C6A9D}" srcOrd="2" destOrd="0" presId="urn:microsoft.com/office/officeart/2018/2/layout/IconVerticalSolidList"/>
    <dgm:cxn modelId="{90DB6D05-0FCF-480F-9224-590D64B4FD71}" type="presParOf" srcId="{3EA3733F-F1D5-46B5-922D-F3F88D2C6A9D}" destId="{5081DFEB-B779-4A1E-BD5B-4A1193E5C940}" srcOrd="0" destOrd="0" presId="urn:microsoft.com/office/officeart/2018/2/layout/IconVerticalSolidList"/>
    <dgm:cxn modelId="{48545E4A-6B4D-4EB6-A325-F47B53483CB6}" type="presParOf" srcId="{3EA3733F-F1D5-46B5-922D-F3F88D2C6A9D}" destId="{A9808249-6482-4171-ADED-8BA5510F329B}" srcOrd="1" destOrd="0" presId="urn:microsoft.com/office/officeart/2018/2/layout/IconVerticalSolidList"/>
    <dgm:cxn modelId="{FFDBBC63-7CB1-47B3-B98E-794A592D2F73}" type="presParOf" srcId="{3EA3733F-F1D5-46B5-922D-F3F88D2C6A9D}" destId="{A4CCBF89-E5B7-4761-9200-156FC9236259}" srcOrd="2" destOrd="0" presId="urn:microsoft.com/office/officeart/2018/2/layout/IconVerticalSolidList"/>
    <dgm:cxn modelId="{7AC9113F-BEB3-4A11-8970-BADF9F06424C}" type="presParOf" srcId="{3EA3733F-F1D5-46B5-922D-F3F88D2C6A9D}" destId="{0E97050D-4354-43F8-B6A9-AFC1B6B10E4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564A9A-649A-47D1-B5D8-F8C703A0FE8D}">
      <dsp:nvSpPr>
        <dsp:cNvPr id="0" name=""/>
        <dsp:cNvSpPr/>
      </dsp:nvSpPr>
      <dsp:spPr>
        <a:xfrm>
          <a:off x="0" y="1014412"/>
          <a:ext cx="5816750" cy="187276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EFC0F1-9739-4599-9EC7-4761C1E47F23}">
      <dsp:nvSpPr>
        <dsp:cNvPr id="0" name=""/>
        <dsp:cNvSpPr/>
      </dsp:nvSpPr>
      <dsp:spPr>
        <a:xfrm>
          <a:off x="566510" y="1435783"/>
          <a:ext cx="1030018" cy="103001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579DDC-1207-45FA-B588-AD6437400406}">
      <dsp:nvSpPr>
        <dsp:cNvPr id="0" name=""/>
        <dsp:cNvSpPr/>
      </dsp:nvSpPr>
      <dsp:spPr>
        <a:xfrm>
          <a:off x="2163039" y="1014412"/>
          <a:ext cx="3653710" cy="18727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201" tIns="198201" rIns="198201" bIns="198201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baseline="0"/>
            <a:t>Данте Габриэль Россети (12мая 1828 – 9апреля 1882) английский поэт, переводчик, иллюстратор и художник. Один из крупнейших прерафаэлитов. Брат поэтессы Кристины Россетти.</a:t>
          </a:r>
          <a:endParaRPr lang="en-US" sz="1600" kern="1200"/>
        </a:p>
      </dsp:txBody>
      <dsp:txXfrm>
        <a:off x="2163039" y="1014412"/>
        <a:ext cx="3653710" cy="1872761"/>
      </dsp:txXfrm>
    </dsp:sp>
    <dsp:sp modelId="{5081DFEB-B779-4A1E-BD5B-4A1193E5C940}">
      <dsp:nvSpPr>
        <dsp:cNvPr id="0" name=""/>
        <dsp:cNvSpPr/>
      </dsp:nvSpPr>
      <dsp:spPr>
        <a:xfrm>
          <a:off x="0" y="3355364"/>
          <a:ext cx="5816750" cy="187276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808249-6482-4171-ADED-8BA5510F329B}">
      <dsp:nvSpPr>
        <dsp:cNvPr id="0" name=""/>
        <dsp:cNvSpPr/>
      </dsp:nvSpPr>
      <dsp:spPr>
        <a:xfrm>
          <a:off x="566510" y="3776736"/>
          <a:ext cx="1030018" cy="103001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97050D-4354-43F8-B6A9-AFC1B6B10E4F}">
      <dsp:nvSpPr>
        <dsp:cNvPr id="0" name=""/>
        <dsp:cNvSpPr/>
      </dsp:nvSpPr>
      <dsp:spPr>
        <a:xfrm>
          <a:off x="2163039" y="3355364"/>
          <a:ext cx="3653710" cy="18727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201" tIns="198201" rIns="198201" bIns="198201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baseline="0"/>
            <a:t>С 1854 по 1862 год он также преподавал рисунок и живопись в первом в Англии образовательном заведении для низших классов общества. При этом оказался превосходным преподавателем, и студенты его боготворили.</a:t>
          </a:r>
          <a:endParaRPr lang="en-US" sz="1600" kern="1200"/>
        </a:p>
      </dsp:txBody>
      <dsp:txXfrm>
        <a:off x="2163039" y="3355364"/>
        <a:ext cx="3653710" cy="18727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3EAC7D1-3E43-4127-A867-D142F70421D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960120" y="317880"/>
            <a:ext cx="10268280" cy="170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960120" y="2587680"/>
            <a:ext cx="10268280" cy="171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960120" y="4464360"/>
            <a:ext cx="10268280" cy="171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3693E73-74F6-438D-974B-7B0D58C9AB57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960120" y="317880"/>
            <a:ext cx="10268280" cy="170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960120" y="2587680"/>
            <a:ext cx="5010840" cy="171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6221880" y="2587680"/>
            <a:ext cx="5010840" cy="171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960120" y="4464360"/>
            <a:ext cx="5010840" cy="171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6221880" y="4464360"/>
            <a:ext cx="5010840" cy="171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03B91CA-6689-454E-934E-BE704C32E2F7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960120" y="317880"/>
            <a:ext cx="10268280" cy="170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960120" y="2587680"/>
            <a:ext cx="3306240" cy="171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4431960" y="2587680"/>
            <a:ext cx="3306240" cy="171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7904160" y="2587680"/>
            <a:ext cx="3306240" cy="171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960120" y="4464360"/>
            <a:ext cx="3306240" cy="171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4431960" y="4464360"/>
            <a:ext cx="3306240" cy="171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7904160" y="4464360"/>
            <a:ext cx="3306240" cy="171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D1C7BA2-C137-4D9F-83D7-4966BF0FE2C1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20DD7708-0F50-49FD-BCB4-59385037A08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960120" y="317880"/>
            <a:ext cx="10268280" cy="170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subTitle"/>
          </p:nvPr>
        </p:nvSpPr>
        <p:spPr>
          <a:xfrm>
            <a:off x="960120" y="2587680"/>
            <a:ext cx="10268280" cy="3593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75132D81-390D-434F-B714-9C1AEAA71F5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960120" y="317880"/>
            <a:ext cx="10268280" cy="170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960120" y="2587680"/>
            <a:ext cx="10268280" cy="3593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A0461295-ECFB-4FD2-B37D-0C907F80C3D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960120" y="317880"/>
            <a:ext cx="10268280" cy="170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960120" y="2587680"/>
            <a:ext cx="5010840" cy="3593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/>
          </p:nvPr>
        </p:nvSpPr>
        <p:spPr>
          <a:xfrm>
            <a:off x="6221880" y="2587680"/>
            <a:ext cx="5010840" cy="3593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B25F2EE5-229E-4DD2-BA59-5EF484ACBB9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960120" y="317880"/>
            <a:ext cx="10268280" cy="170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4523BE0-CACE-4D6F-9444-8DC7DD9041D8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subTitle"/>
          </p:nvPr>
        </p:nvSpPr>
        <p:spPr>
          <a:xfrm>
            <a:off x="960120" y="317880"/>
            <a:ext cx="10268280" cy="7882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5847108A-2205-460A-AE7D-20800A9F1D30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960120" y="317880"/>
            <a:ext cx="10268280" cy="170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/>
          </p:nvPr>
        </p:nvSpPr>
        <p:spPr>
          <a:xfrm>
            <a:off x="960120" y="2587680"/>
            <a:ext cx="5010840" cy="171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/>
          </p:nvPr>
        </p:nvSpPr>
        <p:spPr>
          <a:xfrm>
            <a:off x="6221880" y="2587680"/>
            <a:ext cx="5010840" cy="3593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/>
          </p:nvPr>
        </p:nvSpPr>
        <p:spPr>
          <a:xfrm>
            <a:off x="960120" y="4464360"/>
            <a:ext cx="5010840" cy="171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57B9CD1A-225C-4385-8591-045FE65EF2A9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960120" y="317880"/>
            <a:ext cx="10268280" cy="170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960120" y="2587680"/>
            <a:ext cx="10268280" cy="3593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7764816-21E3-4C55-973F-CBC8CB1986E9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960120" y="317880"/>
            <a:ext cx="10268280" cy="170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/>
          </p:nvPr>
        </p:nvSpPr>
        <p:spPr>
          <a:xfrm>
            <a:off x="960120" y="2587680"/>
            <a:ext cx="5010840" cy="3593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/>
          </p:nvPr>
        </p:nvSpPr>
        <p:spPr>
          <a:xfrm>
            <a:off x="6221880" y="2587680"/>
            <a:ext cx="5010840" cy="171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/>
          </p:nvPr>
        </p:nvSpPr>
        <p:spPr>
          <a:xfrm>
            <a:off x="6221880" y="4464360"/>
            <a:ext cx="5010840" cy="171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E7272706-E1CE-4FA8-B263-960EE7E490E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960120" y="317880"/>
            <a:ext cx="10268280" cy="170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/>
          </p:nvPr>
        </p:nvSpPr>
        <p:spPr>
          <a:xfrm>
            <a:off x="960120" y="2587680"/>
            <a:ext cx="5010840" cy="171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/>
          </p:nvPr>
        </p:nvSpPr>
        <p:spPr>
          <a:xfrm>
            <a:off x="6221880" y="2587680"/>
            <a:ext cx="5010840" cy="171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/>
          </p:nvPr>
        </p:nvSpPr>
        <p:spPr>
          <a:xfrm>
            <a:off x="960120" y="4464360"/>
            <a:ext cx="10268280" cy="171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1F7D56C5-4864-47F1-935A-E6B2DFB6F89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960120" y="317880"/>
            <a:ext cx="10268280" cy="170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960120" y="2587680"/>
            <a:ext cx="10268280" cy="171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960120" y="4464360"/>
            <a:ext cx="10268280" cy="171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DB6784CF-B390-4E44-BC5D-B885BDE3CED7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960120" y="317880"/>
            <a:ext cx="10268280" cy="170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/>
          </p:nvPr>
        </p:nvSpPr>
        <p:spPr>
          <a:xfrm>
            <a:off x="960120" y="2587680"/>
            <a:ext cx="5010840" cy="171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/>
          </p:nvPr>
        </p:nvSpPr>
        <p:spPr>
          <a:xfrm>
            <a:off x="6221880" y="2587680"/>
            <a:ext cx="5010840" cy="171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/>
          </p:nvPr>
        </p:nvSpPr>
        <p:spPr>
          <a:xfrm>
            <a:off x="960120" y="4464360"/>
            <a:ext cx="5010840" cy="171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/>
          </p:nvPr>
        </p:nvSpPr>
        <p:spPr>
          <a:xfrm>
            <a:off x="6221880" y="4464360"/>
            <a:ext cx="5010840" cy="171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F0642F61-CA1B-4CBC-B2D1-5703C53B0E07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960120" y="317880"/>
            <a:ext cx="10268280" cy="170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960120" y="2587680"/>
            <a:ext cx="3306240" cy="171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/>
          </p:nvPr>
        </p:nvSpPr>
        <p:spPr>
          <a:xfrm>
            <a:off x="4431960" y="2587680"/>
            <a:ext cx="3306240" cy="171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/>
          </p:nvPr>
        </p:nvSpPr>
        <p:spPr>
          <a:xfrm>
            <a:off x="7904160" y="2587680"/>
            <a:ext cx="3306240" cy="171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/>
          </p:nvPr>
        </p:nvSpPr>
        <p:spPr>
          <a:xfrm>
            <a:off x="960120" y="4464360"/>
            <a:ext cx="3306240" cy="171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83" name="PlaceHolder 6"/>
          <p:cNvSpPr>
            <a:spLocks noGrp="1"/>
          </p:cNvSpPr>
          <p:nvPr>
            <p:ph/>
          </p:nvPr>
        </p:nvSpPr>
        <p:spPr>
          <a:xfrm>
            <a:off x="4431960" y="4464360"/>
            <a:ext cx="3306240" cy="171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84" name="PlaceHolder 7"/>
          <p:cNvSpPr>
            <a:spLocks noGrp="1"/>
          </p:cNvSpPr>
          <p:nvPr>
            <p:ph/>
          </p:nvPr>
        </p:nvSpPr>
        <p:spPr>
          <a:xfrm>
            <a:off x="7904160" y="4464360"/>
            <a:ext cx="3306240" cy="171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F256EE17-31ED-4116-BE60-6347BAFCD13A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960120" y="317880"/>
            <a:ext cx="10268280" cy="170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960120" y="2587680"/>
            <a:ext cx="10268280" cy="3593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C5892CE-BB79-4917-9502-11618072671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960120" y="317880"/>
            <a:ext cx="10268280" cy="170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960120" y="2587680"/>
            <a:ext cx="5010840" cy="3593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6221880" y="2587680"/>
            <a:ext cx="5010840" cy="3593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045CB5C-6FE0-46DA-B898-EB106B2B436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960120" y="317880"/>
            <a:ext cx="10268280" cy="170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2EB4B13-D887-4827-AFDC-6991D30F7038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960120" y="317880"/>
            <a:ext cx="10268280" cy="7882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9870B3B-0609-4797-B139-EC6315714CE8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960120" y="317880"/>
            <a:ext cx="10268280" cy="170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960120" y="2587680"/>
            <a:ext cx="5010840" cy="171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6221880" y="2587680"/>
            <a:ext cx="5010840" cy="3593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960120" y="4464360"/>
            <a:ext cx="5010840" cy="171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4BCCD77-4523-4424-A3AC-42217D457924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960120" y="317880"/>
            <a:ext cx="10268280" cy="170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960120" y="2587680"/>
            <a:ext cx="5010840" cy="3593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6221880" y="2587680"/>
            <a:ext cx="5010840" cy="171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6221880" y="4464360"/>
            <a:ext cx="5010840" cy="171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3D9D4F2-DC0C-427B-AB06-2BEEEF7EF68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960120" y="317880"/>
            <a:ext cx="10268280" cy="170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960120" y="2587680"/>
            <a:ext cx="5010840" cy="171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6221880" y="2587680"/>
            <a:ext cx="5010840" cy="171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960120" y="4464360"/>
            <a:ext cx="10268280" cy="171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1000"/>
              </a:lnSpc>
              <a:spcBef>
                <a:spcPts val="1417"/>
              </a:spcBef>
              <a:buNone/>
            </a:pP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4C53B70-5912-4F92-B239-E9C895042CF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Rectangle 7" hidden="1"/>
          <p:cNvSpPr/>
          <p:nvPr/>
        </p:nvSpPr>
        <p:spPr>
          <a:xfrm>
            <a:off x="0" y="0"/>
            <a:ext cx="12191760" cy="22647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" name="Rectangle 9"/>
          <p:cNvSpPr/>
          <p:nvPr/>
        </p:nvSpPr>
        <p:spPr>
          <a:xfrm>
            <a:off x="0" y="4206240"/>
            <a:ext cx="12191760" cy="2651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960120" y="640080"/>
            <a:ext cx="10268280" cy="322740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 fontScale="89000"/>
          </a:bodyPr>
          <a:p>
            <a:pPr algn="ctr">
              <a:lnSpc>
                <a:spcPct val="90000"/>
              </a:lnSpc>
              <a:buNone/>
            </a:pPr>
            <a:r>
              <a:rPr b="0" lang="en-US" sz="8800" spc="117" strike="noStrike" cap="all">
                <a:solidFill>
                  <a:srgbClr val="000000"/>
                </a:solidFill>
                <a:latin typeface="Franklin Gothic Demi Cond"/>
              </a:rPr>
              <a:t>Click to edit Master title style</a:t>
            </a:r>
            <a:endParaRPr b="0" lang="en-US" sz="8800" spc="-1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dt" idx="1"/>
          </p:nvPr>
        </p:nvSpPr>
        <p:spPr>
          <a:xfrm>
            <a:off x="6903720" y="6356520"/>
            <a:ext cx="32367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defRPr b="0" lang="en-US" sz="1200" spc="49" strike="noStrike">
                <a:solidFill>
                  <a:srgbClr val="ffffff"/>
                </a:solidFill>
                <a:latin typeface="Franklin Gothic Medium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0" lang="en-US" sz="1200" spc="49" strike="noStrike">
                <a:solidFill>
                  <a:srgbClr val="ffffff"/>
                </a:solidFill>
                <a:latin typeface="Franklin Gothic Medium"/>
              </a:rPr>
              <a:t>&lt;date/time&gt;</a:t>
            </a:r>
            <a:endParaRPr b="0" lang="en-US" sz="1200" spc="-1" strike="noStrike">
              <a:latin typeface="Times New Roman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>
          <a:xfrm>
            <a:off x="960120" y="6356520"/>
            <a:ext cx="550440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buNone/>
              <a:defRPr b="0" lang="en-US" sz="1400" spc="-1" strike="noStrike">
                <a:latin typeface="Times New Roman"/>
              </a:defRPr>
            </a:lvl1pPr>
          </a:lstStyle>
          <a:p>
            <a:pPr algn="ctr">
              <a:buNone/>
            </a:pPr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>
          <a:xfrm>
            <a:off x="10296000" y="6356520"/>
            <a:ext cx="93240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defRPr b="0" lang="en-US" sz="1200" spc="-1" strike="noStrike">
                <a:solidFill>
                  <a:srgbClr val="ffffff"/>
                </a:solidFill>
                <a:latin typeface="Franklin Gothic Medium"/>
              </a:defRPr>
            </a:lvl1pPr>
          </a:lstStyle>
          <a:p>
            <a:pPr>
              <a:lnSpc>
                <a:spcPct val="100000"/>
              </a:lnSpc>
              <a:buNone/>
            </a:pPr>
            <a:fld id="{EE3025EA-D6A0-4B22-AABF-FEA0B4EDEDE9}" type="slidenum">
              <a:rPr b="0" lang="en-US" sz="1200" spc="-1" strike="noStrike">
                <a:solidFill>
                  <a:srgbClr val="ffffff"/>
                </a:solidFill>
                <a:latin typeface="Franklin Gothic Medium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101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600" spc="49" strike="noStrike">
                <a:solidFill>
                  <a:srgbClr val="000000"/>
                </a:solidFill>
                <a:latin typeface="Franklin Gothic Medium"/>
              </a:rPr>
              <a:t>Click to edit the outline text format</a:t>
            </a: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  <a:p>
            <a:pPr lvl="1" marL="864000" indent="-324000">
              <a:lnSpc>
                <a:spcPct val="101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1" lang="en-US" sz="1800" spc="49" strike="noStrike">
                <a:solidFill>
                  <a:srgbClr val="000000"/>
                </a:solidFill>
                <a:latin typeface="Franklin Gothic Medium"/>
              </a:rPr>
              <a:t>Second Outline Level</a:t>
            </a:r>
            <a:endParaRPr b="1" lang="en-US" sz="1800" spc="49" strike="noStrike">
              <a:solidFill>
                <a:srgbClr val="000000"/>
              </a:solidFill>
              <a:latin typeface="Franklin Gothic Medium"/>
            </a:endParaRPr>
          </a:p>
          <a:p>
            <a:pPr lvl="2" marL="1296000" indent="-288000">
              <a:lnSpc>
                <a:spcPct val="101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49" strike="noStrike">
                <a:solidFill>
                  <a:srgbClr val="000000"/>
                </a:solidFill>
                <a:latin typeface="Franklin Gothic Medium"/>
              </a:rPr>
              <a:t>Third Outline Level</a:t>
            </a:r>
            <a:endParaRPr b="0" lang="en-US" sz="1800" spc="49" strike="noStrike">
              <a:solidFill>
                <a:srgbClr val="000000"/>
              </a:solidFill>
              <a:latin typeface="Franklin Gothic Medium"/>
            </a:endParaRPr>
          </a:p>
          <a:p>
            <a:pPr lvl="3" marL="1728000" indent="-216000">
              <a:lnSpc>
                <a:spcPct val="101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1" lang="en-US" sz="1800" spc="49" strike="noStrike">
                <a:solidFill>
                  <a:srgbClr val="000000"/>
                </a:solidFill>
                <a:latin typeface="Franklin Gothic Medium"/>
              </a:rPr>
              <a:t>Fourth Outline Level</a:t>
            </a:r>
            <a:endParaRPr b="1" lang="en-US" sz="1800" spc="49" strike="noStrike">
              <a:solidFill>
                <a:srgbClr val="000000"/>
              </a:solidFill>
              <a:latin typeface="Franklin Gothic Medium"/>
            </a:endParaRPr>
          </a:p>
          <a:p>
            <a:pPr lvl="4" marL="2160000" indent="-216000">
              <a:lnSpc>
                <a:spcPct val="101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US" sz="2000" spc="49" strike="noStrike">
                <a:solidFill>
                  <a:srgbClr val="000000"/>
                </a:solidFill>
                <a:latin typeface="Franklin Gothic Medium"/>
              </a:rPr>
              <a:t>Fifth Outline Level</a:t>
            </a:r>
            <a:endParaRPr b="1" lang="en-US" sz="2000" spc="49" strike="noStrike">
              <a:solidFill>
                <a:srgbClr val="000000"/>
              </a:solidFill>
              <a:latin typeface="Franklin Gothic Medium"/>
            </a:endParaRPr>
          </a:p>
          <a:p>
            <a:pPr lvl="5" marL="2592000" indent="-216000">
              <a:lnSpc>
                <a:spcPct val="101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US" sz="2000" spc="49" strike="noStrike">
                <a:solidFill>
                  <a:srgbClr val="000000"/>
                </a:solidFill>
                <a:latin typeface="Franklin Gothic Medium"/>
              </a:rPr>
              <a:t>Sixth Outline Level</a:t>
            </a:r>
            <a:endParaRPr b="1" lang="en-US" sz="2000" spc="49" strike="noStrike">
              <a:solidFill>
                <a:srgbClr val="000000"/>
              </a:solidFill>
              <a:latin typeface="Franklin Gothic Medium"/>
            </a:endParaRPr>
          </a:p>
          <a:p>
            <a:pPr lvl="6" marL="3024000" indent="-216000">
              <a:lnSpc>
                <a:spcPct val="101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US" sz="2000" spc="49" strike="noStrike">
                <a:solidFill>
                  <a:srgbClr val="000000"/>
                </a:solidFill>
                <a:latin typeface="Franklin Gothic Medium"/>
              </a:rPr>
              <a:t>Seventh Outline Level</a:t>
            </a:r>
            <a:endParaRPr b="1" lang="en-US" sz="2000" spc="49" strike="noStrike">
              <a:solidFill>
                <a:srgbClr val="000000"/>
              </a:solidFill>
              <a:latin typeface="Franklin Gothic Medium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7"/>
          <p:cNvSpPr/>
          <p:nvPr/>
        </p:nvSpPr>
        <p:spPr>
          <a:xfrm>
            <a:off x="0" y="0"/>
            <a:ext cx="12191760" cy="22647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960120" y="317880"/>
            <a:ext cx="10268280" cy="17002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>
              <a:lnSpc>
                <a:spcPct val="90000"/>
              </a:lnSpc>
              <a:buNone/>
            </a:pPr>
            <a:r>
              <a:rPr b="0" lang="en-US" sz="6600" spc="117" strike="noStrike" cap="all">
                <a:solidFill>
                  <a:srgbClr val="ffffff"/>
                </a:solidFill>
                <a:latin typeface="Franklin Gothic Demi Cond"/>
              </a:rPr>
              <a:t>Click to edit Master title style</a:t>
            </a:r>
            <a:endParaRPr b="0" lang="en-US" sz="6600" spc="-1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960120" y="2587680"/>
            <a:ext cx="10268280" cy="35931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>
              <a:lnSpc>
                <a:spcPct val="101000"/>
              </a:lnSpc>
              <a:spcBef>
                <a:spcPts val="700"/>
              </a:spcBef>
              <a:spcAft>
                <a:spcPts val="700"/>
              </a:spcAft>
              <a:buNone/>
              <a:tabLst>
                <a:tab algn="l" pos="0"/>
              </a:tabLst>
            </a:pPr>
            <a:r>
              <a:rPr b="0" lang="en-US" sz="2600" spc="49" strike="noStrike">
                <a:solidFill>
                  <a:srgbClr val="000000"/>
                </a:solidFill>
                <a:latin typeface="Franklin Gothic Medium"/>
              </a:rPr>
              <a:t>Click to edit Master text styles</a:t>
            </a: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  <a:p>
            <a:pPr lvl="1" marL="274320" indent="-274320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Clr>
                <a:srgbClr val="000000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0" lang="en-US" sz="2300" spc="49" strike="noStrike">
                <a:solidFill>
                  <a:srgbClr val="000000"/>
                </a:solidFill>
                <a:latin typeface="Franklin Gothic Medium"/>
              </a:rPr>
              <a:t>Second level</a:t>
            </a:r>
            <a:endParaRPr b="1" lang="en-US" sz="2300" spc="49" strike="noStrike">
              <a:solidFill>
                <a:srgbClr val="000000"/>
              </a:solidFill>
              <a:latin typeface="Franklin Gothic Medium"/>
            </a:endParaRPr>
          </a:p>
          <a:p>
            <a:pPr marL="274320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None/>
              <a:tabLst>
                <a:tab algn="l" pos="0"/>
              </a:tabLst>
            </a:pPr>
            <a:r>
              <a:rPr b="1" lang="en-US" sz="1800" spc="49" strike="noStrike">
                <a:solidFill>
                  <a:srgbClr val="000000"/>
                </a:solidFill>
                <a:latin typeface="Franklin Gothic Medium"/>
              </a:rPr>
              <a:t>Third level</a:t>
            </a:r>
            <a:endParaRPr b="0" lang="en-US" sz="1800" spc="49" strike="noStrike">
              <a:solidFill>
                <a:srgbClr val="000000"/>
              </a:solidFill>
              <a:latin typeface="Franklin Gothic Medium"/>
            </a:endParaRPr>
          </a:p>
          <a:p>
            <a:pPr lvl="3" marL="594360" indent="-274320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Clr>
                <a:srgbClr val="000000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0" lang="en-US" sz="1800" spc="49" strike="noStrike">
                <a:solidFill>
                  <a:srgbClr val="000000"/>
                </a:solidFill>
                <a:latin typeface="Franklin Gothic Medium"/>
              </a:rPr>
              <a:t>Fourth level</a:t>
            </a:r>
            <a:endParaRPr b="1" lang="en-US" sz="1800" spc="49" strike="noStrike">
              <a:solidFill>
                <a:srgbClr val="000000"/>
              </a:solidFill>
              <a:latin typeface="Franklin Gothic Medium"/>
            </a:endParaRPr>
          </a:p>
          <a:p>
            <a:pPr marL="594360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None/>
              <a:tabLst>
                <a:tab algn="l" pos="0"/>
              </a:tabLst>
            </a:pPr>
            <a:r>
              <a:rPr b="1" lang="en-US" sz="1800" spc="49" strike="noStrike">
                <a:solidFill>
                  <a:srgbClr val="000000"/>
                </a:solidFill>
                <a:latin typeface="Franklin Gothic Medium"/>
              </a:rPr>
              <a:t>Fifth level</a:t>
            </a:r>
            <a:endParaRPr b="0" lang="en-US" sz="1800" spc="49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dt" idx="4"/>
          </p:nvPr>
        </p:nvSpPr>
        <p:spPr>
          <a:xfrm>
            <a:off x="6903720" y="6356520"/>
            <a:ext cx="32367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defRPr b="0" lang="en-US" sz="1200" spc="49" strike="noStrike">
                <a:solidFill>
                  <a:srgbClr val="000000"/>
                </a:solidFill>
                <a:latin typeface="Franklin Gothic Medium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0" lang="en-US" sz="1200" spc="49" strike="noStrike">
                <a:solidFill>
                  <a:srgbClr val="000000"/>
                </a:solidFill>
                <a:latin typeface="Franklin Gothic Medium"/>
              </a:rPr>
              <a:t>&lt;date/time&gt;</a:t>
            </a:r>
            <a:endParaRPr b="0" lang="en-US" sz="1200" spc="-1" strike="noStrike">
              <a:latin typeface="Times New Roman"/>
            </a:endParaRPr>
          </a:p>
        </p:txBody>
      </p:sp>
      <p:sp>
        <p:nvSpPr>
          <p:cNvPr id="47" name="PlaceHolder 4"/>
          <p:cNvSpPr>
            <a:spLocks noGrp="1"/>
          </p:cNvSpPr>
          <p:nvPr>
            <p:ph type="ftr" idx="5"/>
          </p:nvPr>
        </p:nvSpPr>
        <p:spPr>
          <a:xfrm>
            <a:off x="960120" y="6356520"/>
            <a:ext cx="550440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buNone/>
              <a:defRPr b="0" lang="en-US" sz="1400" spc="-1" strike="noStrike">
                <a:latin typeface="Times New Roman"/>
              </a:defRPr>
            </a:lvl1pPr>
          </a:lstStyle>
          <a:p>
            <a:pPr algn="ctr">
              <a:buNone/>
            </a:pPr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8" name="PlaceHolder 5"/>
          <p:cNvSpPr>
            <a:spLocks noGrp="1"/>
          </p:cNvSpPr>
          <p:nvPr>
            <p:ph type="sldNum" idx="6"/>
          </p:nvPr>
        </p:nvSpPr>
        <p:spPr>
          <a:xfrm>
            <a:off x="10296000" y="6356520"/>
            <a:ext cx="93240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defRPr b="0" lang="en-US" sz="1200" spc="-1" strike="noStrike">
                <a:solidFill>
                  <a:srgbClr val="000000"/>
                </a:solidFill>
                <a:latin typeface="Franklin Gothic Medium"/>
              </a:defRPr>
            </a:lvl1pPr>
          </a:lstStyle>
          <a:p>
            <a:pPr>
              <a:lnSpc>
                <a:spcPct val="100000"/>
              </a:lnSpc>
              <a:buNone/>
            </a:pPr>
            <a:fld id="{3BF0744D-A164-4153-8664-4C3A14B24153}" type="slidenum">
              <a:rPr b="0" lang="en-US" sz="1200" spc="-1" strike="noStrike">
                <a:solidFill>
                  <a:srgbClr val="000000"/>
                </a:solidFill>
                <a:latin typeface="Franklin Gothic Medium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diagramData" Target="../diagrams/data1.xml"/><Relationship Id="rId2" Type="http://schemas.openxmlformats.org/officeDocument/2006/relationships/diagramLayout" Target="../diagrams/layout1.xml"/><Relationship Id="rId3" Type="http://schemas.openxmlformats.org/officeDocument/2006/relationships/diagramQuickStyle" Target="../diagrams/quickStyle1.xml"/><Relationship Id="rId4" Type="http://schemas.openxmlformats.org/officeDocument/2006/relationships/diagramColors" Target="../diagrams/colors1.xml"/><Relationship Id="rId5" Type="http://schemas.microsoft.com/office/2007/relationships/diagramDrawing" Target="../diagrams/drawing1.xml"/><Relationship Id="rId6" Type="http://schemas.openxmlformats.org/officeDocument/2006/relationships/image" Target="../media/image2.jpeg"/><Relationship Id="rId7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5.jpeg"/><Relationship Id="rId3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image" Target="../media/image10.jpeg"/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Rectangle 9"/>
          <p:cNvSpPr/>
          <p:nvPr/>
        </p:nvSpPr>
        <p:spPr>
          <a:xfrm>
            <a:off x="-7560" y="0"/>
            <a:ext cx="12188520" cy="685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6" name="Rectangle 11"/>
          <p:cNvSpPr/>
          <p:nvPr/>
        </p:nvSpPr>
        <p:spPr>
          <a:xfrm>
            <a:off x="4657320" y="0"/>
            <a:ext cx="7534440" cy="68576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5785200" y="416880"/>
            <a:ext cx="5915880" cy="38116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 fontScale="98000"/>
          </a:bodyPr>
          <a:p>
            <a:pPr>
              <a:lnSpc>
                <a:spcPct val="90000"/>
              </a:lnSpc>
              <a:buNone/>
            </a:pPr>
            <a:r>
              <a:rPr b="0" lang="ru-RU" sz="8800" spc="117" strike="noStrike" cap="all">
                <a:solidFill>
                  <a:srgbClr val="ffffff"/>
                </a:solidFill>
                <a:latin typeface="Franklin Gothic Demi Cond"/>
              </a:rPr>
              <a:t>Данте Габриэль Россети</a:t>
            </a:r>
            <a:endParaRPr b="0" lang="en-US" sz="8800" spc="-1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5785200" y="4590720"/>
            <a:ext cx="5915880" cy="13446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algn="ctr">
              <a:buNone/>
            </a:pPr>
            <a:r>
              <a:rPr b="0" lang="ru-RU" sz="1700" spc="49" strike="noStrike">
                <a:solidFill>
                  <a:srgbClr val="ffffff"/>
                </a:solidFill>
                <a:latin typeface="Franklin Gothic Medium"/>
              </a:rPr>
              <a:t>Работу выполнила студентка Академии индустрии красоты «ЛОКОН» 20315 гр. Ланько Ксения </a:t>
            </a:r>
            <a:endParaRPr b="0" lang="en-US" sz="1700" spc="-1" strike="noStrike">
              <a:latin typeface="Arial"/>
            </a:endParaRPr>
          </a:p>
          <a:p>
            <a:pPr>
              <a:lnSpc>
                <a:spcPct val="91000"/>
              </a:lnSpc>
              <a:spcBef>
                <a:spcPts val="700"/>
              </a:spcBef>
              <a:spcAft>
                <a:spcPts val="700"/>
              </a:spcAft>
              <a:buNone/>
              <a:tabLst>
                <a:tab algn="l" pos="0"/>
              </a:tabLst>
            </a:pPr>
            <a:endParaRPr b="0" lang="en-US" sz="1700" spc="-1" strike="noStrike">
              <a:latin typeface="Arial"/>
            </a:endParaRPr>
          </a:p>
        </p:txBody>
      </p:sp>
      <p:pic>
        <p:nvPicPr>
          <p:cNvPr id="89" name="Рисунок 7" descr=""/>
          <p:cNvPicPr/>
          <p:nvPr/>
        </p:nvPicPr>
        <p:blipFill>
          <a:blip r:embed="rId1"/>
          <a:stretch/>
        </p:blipFill>
        <p:spPr>
          <a:xfrm>
            <a:off x="10440" y="0"/>
            <a:ext cx="5294520" cy="6857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9"/>
          <p:cNvSpPr/>
          <p:nvPr/>
        </p:nvSpPr>
        <p:spPr>
          <a:xfrm>
            <a:off x="1440" y="0"/>
            <a:ext cx="12188520" cy="685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1" name="Rectangle 11"/>
          <p:cNvSpPr/>
          <p:nvPr/>
        </p:nvSpPr>
        <p:spPr>
          <a:xfrm>
            <a:off x="0" y="0"/>
            <a:ext cx="4656960" cy="68576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960120" y="643320"/>
            <a:ext cx="3212280" cy="5570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  <a:buNone/>
            </a:pPr>
            <a:r>
              <a:rPr b="0" lang="ru-RU" sz="4600" spc="117" strike="noStrike" cap="all">
                <a:solidFill>
                  <a:srgbClr val="ffffff"/>
                </a:solidFill>
                <a:latin typeface="Franklin Gothic Demi Cond"/>
              </a:rPr>
              <a:t>Биография</a:t>
            </a:r>
            <a:endParaRPr b="0" lang="en-US" sz="4600" spc="-1" strike="noStrike">
              <a:solidFill>
                <a:srgbClr val="000000"/>
              </a:solidFill>
              <a:latin typeface="Franklin Gothic Medium"/>
            </a:endParaRPr>
          </a:p>
        </p:txBody>
      </p:sp>
      <p:graphicFrame>
        <p:nvGraphicFramePr>
          <p:cNvPr id="1" name="Diagram1"/>
          <p:cNvGraphicFramePr/>
          <p:nvPr>
            <p:extLst>
              <p:ext uri="{D42A27DB-BD31-4B8C-83A1-F6EECF244321}">
                <p14:modId xmlns:p14="http://schemas.microsoft.com/office/powerpoint/2010/main" val="910321860"/>
              </p:ext>
            </p:extLst>
          </p:nvPr>
        </p:nvGraphicFramePr>
        <p:xfrm>
          <a:off x="5772240" y="383760"/>
          <a:ext cx="5816520" cy="6242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pic>
        <p:nvPicPr>
          <p:cNvPr id="93" name="Рисунок 6" descr=""/>
          <p:cNvPicPr/>
          <p:nvPr/>
        </p:nvPicPr>
        <p:blipFill>
          <a:blip r:embed="rId6"/>
          <a:stretch/>
        </p:blipFill>
        <p:spPr>
          <a:xfrm>
            <a:off x="0" y="0"/>
            <a:ext cx="5304960" cy="6857640"/>
          </a:xfrm>
          <a:prstGeom prst="rect">
            <a:avLst/>
          </a:prstGeom>
          <a:ln w="0">
            <a:noFill/>
          </a:ln>
        </p:spPr>
      </p:pic>
      <p:sp>
        <p:nvSpPr>
          <p:cNvPr id="94" name="TextBox 2"/>
          <p:cNvSpPr/>
          <p:nvPr/>
        </p:nvSpPr>
        <p:spPr>
          <a:xfrm>
            <a:off x="6631200" y="151920"/>
            <a:ext cx="4232880" cy="191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ru-RU" sz="6000" spc="-1" strike="noStrike">
                <a:solidFill>
                  <a:srgbClr val="000000"/>
                </a:solidFill>
                <a:latin typeface="Franklin Gothic Medium"/>
              </a:rPr>
              <a:t>Биография</a:t>
            </a:r>
            <a:endParaRPr b="0" lang="en-US" sz="6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Rectangle 8"/>
          <p:cNvSpPr/>
          <p:nvPr/>
        </p:nvSpPr>
        <p:spPr>
          <a:xfrm>
            <a:off x="1440" y="0"/>
            <a:ext cx="12188520" cy="685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6" name="Rectangle 10"/>
          <p:cNvSpPr/>
          <p:nvPr/>
        </p:nvSpPr>
        <p:spPr>
          <a:xfrm>
            <a:off x="0" y="0"/>
            <a:ext cx="4656960" cy="68576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722520" y="178920"/>
            <a:ext cx="3212280" cy="5570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  <a:buNone/>
            </a:pPr>
            <a:r>
              <a:rPr b="0" lang="ru-RU" sz="5600" spc="117" strike="noStrike" cap="all">
                <a:solidFill>
                  <a:srgbClr val="ffffff"/>
                </a:solidFill>
                <a:latin typeface="Franklin Gothic Demi Cond"/>
              </a:rPr>
              <a:t>Трагедия</a:t>
            </a:r>
            <a:endParaRPr b="0" lang="en-US" sz="5600" spc="-1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940640" y="484560"/>
            <a:ext cx="7249320" cy="5888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>
              <a:lnSpc>
                <a:spcPct val="91000"/>
              </a:lnSpc>
              <a:spcBef>
                <a:spcPts val="700"/>
              </a:spcBef>
              <a:spcAft>
                <a:spcPts val="700"/>
              </a:spcAft>
              <a:buNone/>
              <a:tabLst>
                <a:tab algn="l" pos="0"/>
              </a:tabLst>
            </a:pPr>
            <a:r>
              <a:rPr b="0" lang="ru-RU" sz="2000" spc="49" strike="noStrike">
                <a:solidFill>
                  <a:srgbClr val="000000"/>
                </a:solidFill>
                <a:latin typeface="Franklin Gothic Medium"/>
              </a:rPr>
              <a:t>Огромное влияние на жизнь и творчество Россетти оказали знакомство, женитьба и последующая смерть (по одной из версий — самоубийство) жены, поэтессы Элизабет Сиддал</a:t>
            </a:r>
            <a:endParaRPr b="0" lang="en-US" sz="2000" spc="49" strike="noStrike">
              <a:solidFill>
                <a:srgbClr val="000000"/>
              </a:solidFill>
              <a:latin typeface="Franklin Gothic Medium"/>
            </a:endParaRPr>
          </a:p>
          <a:p>
            <a:pPr>
              <a:lnSpc>
                <a:spcPct val="91000"/>
              </a:lnSpc>
              <a:spcBef>
                <a:spcPts val="700"/>
              </a:spcBef>
              <a:spcAft>
                <a:spcPts val="700"/>
              </a:spcAft>
              <a:buNone/>
              <a:tabLst>
                <a:tab algn="l" pos="0"/>
              </a:tabLst>
            </a:pPr>
            <a:r>
              <a:rPr b="0" lang="ru-RU" sz="2000" spc="49" strike="noStrike">
                <a:solidFill>
                  <a:srgbClr val="000000"/>
                </a:solidFill>
                <a:latin typeface="Franklin Gothic Medium"/>
              </a:rPr>
              <a:t>Когда они познакомились, Лиззи уже была больна туберкулёзом. Она была его ученицей, моделью и возлюбленной. Россетти сделал множество зарисовок с Элизабет, некоторые из них потом послужили эскизами для его картин. Они прожили вместе почти десять лет, но поженились только 23 мая 1860 года. После рождения в мае 1861 года мёртвого ребёнка её здоровье окончательно пришло в упадок. Она начала принимать в больших количествах лауданум.</a:t>
            </a:r>
            <a:endParaRPr b="0" lang="en-US" sz="2000" spc="49" strike="noStrike">
              <a:solidFill>
                <a:srgbClr val="000000"/>
              </a:solidFill>
              <a:latin typeface="Franklin Gothic Medium"/>
            </a:endParaRPr>
          </a:p>
          <a:p>
            <a:pPr>
              <a:lnSpc>
                <a:spcPct val="91000"/>
              </a:lnSpc>
              <a:spcBef>
                <a:spcPts val="700"/>
              </a:spcBef>
              <a:spcAft>
                <a:spcPts val="700"/>
              </a:spcAft>
              <a:buNone/>
              <a:tabLst>
                <a:tab algn="l" pos="0"/>
              </a:tabLst>
            </a:pPr>
            <a:r>
              <a:rPr b="0" lang="ru-RU" sz="2000" spc="49" strike="noStrike">
                <a:solidFill>
                  <a:srgbClr val="000000"/>
                </a:solidFill>
                <a:latin typeface="Franklin Gothic Medium"/>
              </a:rPr>
              <a:t>Меланхоличная и больная туберкулёзом, Лиззи умерла через два года после женитьбы (11.02.1862) от передозировки лауданума, спиртовой настойки опиума. Ей посвящено одно из лучших полотен Россетти — «Блаженная Беатрикс»</a:t>
            </a:r>
            <a:endParaRPr b="0" lang="en-US" sz="2000" spc="49" strike="noStrike">
              <a:solidFill>
                <a:srgbClr val="000000"/>
              </a:solidFill>
              <a:latin typeface="Franklin Gothic Medium"/>
            </a:endParaRPr>
          </a:p>
        </p:txBody>
      </p:sp>
      <p:pic>
        <p:nvPicPr>
          <p:cNvPr id="99" name="Рисунок 7" descr=""/>
          <p:cNvPicPr/>
          <p:nvPr/>
        </p:nvPicPr>
        <p:blipFill>
          <a:blip r:embed="rId1"/>
          <a:stretch/>
        </p:blipFill>
        <p:spPr>
          <a:xfrm>
            <a:off x="0" y="1108080"/>
            <a:ext cx="4656960" cy="5749560"/>
          </a:xfrm>
          <a:prstGeom prst="rect">
            <a:avLst/>
          </a:prstGeom>
          <a:ln w="0">
            <a:noFill/>
          </a:ln>
        </p:spPr>
      </p:pic>
      <p:sp>
        <p:nvSpPr>
          <p:cNvPr id="100" name="TextBox 3"/>
          <p:cNvSpPr/>
          <p:nvPr/>
        </p:nvSpPr>
        <p:spPr>
          <a:xfrm flipH="1">
            <a:off x="722520" y="23040"/>
            <a:ext cx="374472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ru-RU" sz="5400" spc="-1" strike="noStrike">
                <a:solidFill>
                  <a:srgbClr val="ffffff"/>
                </a:solidFill>
                <a:latin typeface="Franklin Gothic Medium"/>
              </a:rPr>
              <a:t>Трагедия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Rectangle 9"/>
          <p:cNvSpPr/>
          <p:nvPr/>
        </p:nvSpPr>
        <p:spPr>
          <a:xfrm>
            <a:off x="1440" y="0"/>
            <a:ext cx="12188520" cy="685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2" name="Rectangle 11"/>
          <p:cNvSpPr/>
          <p:nvPr/>
        </p:nvSpPr>
        <p:spPr>
          <a:xfrm>
            <a:off x="4657320" y="0"/>
            <a:ext cx="7534440" cy="22647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03" name="Picture 5" descr="Цветки вишни на художественном синем фоне"/>
          <p:cNvPicPr/>
          <p:nvPr/>
        </p:nvPicPr>
        <p:blipFill>
          <a:blip r:embed="rId1"/>
          <a:srcRect l="52776" t="0" r="1960" b="-3"/>
          <a:stretch/>
        </p:blipFill>
        <p:spPr>
          <a:xfrm>
            <a:off x="0" y="0"/>
            <a:ext cx="4656960" cy="6857640"/>
          </a:xfrm>
          <a:prstGeom prst="rect">
            <a:avLst/>
          </a:prstGeom>
          <a:ln w="0">
            <a:noFill/>
          </a:ln>
        </p:spPr>
      </p:pic>
      <p:sp>
        <p:nvSpPr>
          <p:cNvPr id="104" name="PlaceHolder 1"/>
          <p:cNvSpPr>
            <a:spLocks noGrp="1"/>
          </p:cNvSpPr>
          <p:nvPr>
            <p:ph/>
          </p:nvPr>
        </p:nvSpPr>
        <p:spPr>
          <a:xfrm>
            <a:off x="5300640" y="2587680"/>
            <a:ext cx="5927040" cy="35938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>
              <a:lnSpc>
                <a:spcPct val="101000"/>
              </a:lnSpc>
              <a:spcBef>
                <a:spcPts val="700"/>
              </a:spcBef>
              <a:spcAft>
                <a:spcPts val="700"/>
              </a:spcAft>
              <a:buNone/>
              <a:tabLst>
                <a:tab algn="l" pos="0"/>
              </a:tabLst>
            </a:pPr>
            <a:r>
              <a:rPr b="0" lang="ru-RU" sz="2600" spc="49" strike="noStrike">
                <a:solidFill>
                  <a:srgbClr val="000000"/>
                </a:solidFill>
                <a:latin typeface="Franklin Gothic Medium"/>
              </a:rPr>
              <a:t>Беатрикс изображена сидящей, она пребывает в полусне, похожем на смерть, в то время как птица, вестник Смерти, кладёт ей на ладони цветок мака.</a:t>
            </a:r>
            <a:endParaRPr b="0" lang="en-US" sz="2600" spc="49" strike="noStrike">
              <a:solidFill>
                <a:srgbClr val="000000"/>
              </a:solidFill>
              <a:latin typeface="Franklin Gothic Medium"/>
            </a:endParaRPr>
          </a:p>
        </p:txBody>
      </p:sp>
      <p:pic>
        <p:nvPicPr>
          <p:cNvPr id="105" name="Рисунок 7" descr=""/>
          <p:cNvPicPr/>
          <p:nvPr/>
        </p:nvPicPr>
        <p:blipFill>
          <a:blip r:embed="rId2"/>
          <a:stretch/>
        </p:blipFill>
        <p:spPr>
          <a:xfrm>
            <a:off x="0" y="0"/>
            <a:ext cx="4816080" cy="6857640"/>
          </a:xfrm>
          <a:prstGeom prst="rect">
            <a:avLst/>
          </a:prstGeom>
          <a:ln w="0">
            <a:noFill/>
          </a:ln>
        </p:spPr>
      </p:pic>
      <p:sp>
        <p:nvSpPr>
          <p:cNvPr id="106" name="TextBox 1"/>
          <p:cNvSpPr/>
          <p:nvPr/>
        </p:nvSpPr>
        <p:spPr>
          <a:xfrm flipH="1">
            <a:off x="5235840" y="676440"/>
            <a:ext cx="6533640" cy="173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ru-RU" sz="5400" spc="-1" strike="noStrike">
                <a:solidFill>
                  <a:srgbClr val="ffffff"/>
                </a:solidFill>
                <a:latin typeface="Franklin Gothic Medium"/>
              </a:rPr>
              <a:t>Блаженная Беатрикс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tangle 9"/>
          <p:cNvSpPr/>
          <p:nvPr/>
        </p:nvSpPr>
        <p:spPr>
          <a:xfrm>
            <a:off x="1440" y="0"/>
            <a:ext cx="12188520" cy="685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8" name="Rectangle 11"/>
          <p:cNvSpPr/>
          <p:nvPr/>
        </p:nvSpPr>
        <p:spPr>
          <a:xfrm>
            <a:off x="4657320" y="0"/>
            <a:ext cx="7534440" cy="22647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5300640" y="317520"/>
            <a:ext cx="5927040" cy="1701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  <a:buNone/>
            </a:pPr>
            <a:r>
              <a:rPr b="0" lang="ru-RU" sz="5600" spc="117" strike="noStrike" cap="all">
                <a:solidFill>
                  <a:srgbClr val="ffffff"/>
                </a:solidFill>
                <a:latin typeface="Franklin Gothic Demi Cond"/>
              </a:rPr>
              <a:t>Последние годы жизни</a:t>
            </a:r>
            <a:endParaRPr b="0" lang="en-US" sz="5600" spc="-1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/>
          </p:nvPr>
        </p:nvSpPr>
        <p:spPr>
          <a:xfrm>
            <a:off x="5040000" y="2587680"/>
            <a:ext cx="7150320" cy="37267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>
              <a:lnSpc>
                <a:spcPct val="91000"/>
              </a:lnSpc>
              <a:spcBef>
                <a:spcPts val="700"/>
              </a:spcBef>
              <a:spcAft>
                <a:spcPts val="700"/>
              </a:spcAft>
              <a:buNone/>
              <a:tabLst>
                <a:tab algn="l" pos="0"/>
              </a:tabLst>
            </a:pPr>
            <a:r>
              <a:rPr b="0" lang="ru-RU" sz="1600" spc="49" strike="noStrike">
                <a:solidFill>
                  <a:srgbClr val="000000"/>
                </a:solidFill>
                <a:latin typeface="Franklin Gothic Medium"/>
              </a:rPr>
              <a:t>В 1871 году Россетти снова влюбился. Объектом страсти была жена его друга Уильяма Морриса. Они стали любовниками, и Джейн много позировала Россетти.</a:t>
            </a:r>
            <a:endParaRPr b="0" lang="en-US" sz="1600" spc="49" strike="noStrike">
              <a:solidFill>
                <a:srgbClr val="000000"/>
              </a:solidFill>
              <a:latin typeface="Franklin Gothic Medium"/>
            </a:endParaRPr>
          </a:p>
          <a:p>
            <a:pPr>
              <a:lnSpc>
                <a:spcPct val="91000"/>
              </a:lnSpc>
              <a:spcBef>
                <a:spcPts val="700"/>
              </a:spcBef>
              <a:spcAft>
                <a:spcPts val="700"/>
              </a:spcAft>
              <a:buNone/>
              <a:tabLst>
                <a:tab algn="l" pos="0"/>
              </a:tabLst>
            </a:pPr>
            <a:r>
              <a:rPr b="0" lang="ru-RU" sz="1600" spc="49" strike="noStrike">
                <a:solidFill>
                  <a:srgbClr val="000000"/>
                </a:solidFill>
                <a:latin typeface="Franklin Gothic Medium"/>
              </a:rPr>
              <a:t>Со временем образ жизни поэта становится замкнутым, его видели лишь самые близкие друзья. Поздние годы Россетти отмечены все более болезненным настроением, он стал злоупотреблять алкоголем и хлоралгидратом, жил затворником.</a:t>
            </a:r>
            <a:endParaRPr b="0" lang="en-US" sz="1600" spc="49" strike="noStrike">
              <a:solidFill>
                <a:srgbClr val="000000"/>
              </a:solidFill>
              <a:latin typeface="Franklin Gothic Medium"/>
            </a:endParaRPr>
          </a:p>
          <a:p>
            <a:pPr>
              <a:lnSpc>
                <a:spcPct val="91000"/>
              </a:lnSpc>
              <a:spcBef>
                <a:spcPts val="700"/>
              </a:spcBef>
              <a:spcAft>
                <a:spcPts val="700"/>
              </a:spcAft>
              <a:buNone/>
              <a:tabLst>
                <a:tab algn="l" pos="0"/>
              </a:tabLst>
            </a:pPr>
            <a:r>
              <a:rPr b="0" lang="ru-RU" sz="1600" spc="49" strike="noStrike">
                <a:solidFill>
                  <a:srgbClr val="000000"/>
                </a:solidFill>
                <a:latin typeface="Franklin Gothic Medium"/>
              </a:rPr>
              <a:t>В июне 1872 года Россетти предпринял попытку самоубийства, выпив целую бутылку настойки опиума. Он выжил, но начал страдать манией преследования и какое-то время считался безумным. </a:t>
            </a:r>
            <a:endParaRPr b="0" lang="en-US" sz="1600" spc="49" strike="noStrike">
              <a:solidFill>
                <a:srgbClr val="000000"/>
              </a:solidFill>
              <a:latin typeface="Franklin Gothic Medium"/>
            </a:endParaRPr>
          </a:p>
          <a:p>
            <a:pPr>
              <a:lnSpc>
                <a:spcPct val="91000"/>
              </a:lnSpc>
              <a:spcBef>
                <a:spcPts val="700"/>
              </a:spcBef>
              <a:spcAft>
                <a:spcPts val="700"/>
              </a:spcAft>
              <a:buNone/>
              <a:tabLst>
                <a:tab algn="l" pos="0"/>
              </a:tabLst>
            </a:pPr>
            <a:r>
              <a:rPr b="0" lang="ru-RU" sz="1600" spc="49" strike="noStrike">
                <a:solidFill>
                  <a:srgbClr val="000000"/>
                </a:solidFill>
                <a:latin typeface="Franklin Gothic Medium"/>
              </a:rPr>
              <a:t>С 1881 года он начал страдать галлюцинациями и приступами паралича. Его перевезли на морской курорт Берчингтон-он-Си и оставили на попечение сиделки. Там он и умер 9 апреля 1882 года; похоронен на кладбище Церкви Всех Святых.</a:t>
            </a:r>
            <a:endParaRPr b="0" lang="en-US" sz="1600" spc="49" strike="noStrike">
              <a:solidFill>
                <a:srgbClr val="000000"/>
              </a:solidFill>
              <a:latin typeface="Franklin Gothic Medium"/>
            </a:endParaRPr>
          </a:p>
        </p:txBody>
      </p:sp>
      <p:pic>
        <p:nvPicPr>
          <p:cNvPr id="111" name="Рисунок 13" descr=""/>
          <p:cNvPicPr/>
          <p:nvPr/>
        </p:nvPicPr>
        <p:blipFill>
          <a:blip r:embed="rId1"/>
          <a:stretch/>
        </p:blipFill>
        <p:spPr>
          <a:xfrm>
            <a:off x="0" y="0"/>
            <a:ext cx="4909320" cy="6857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Rectangle 9"/>
          <p:cNvSpPr/>
          <p:nvPr/>
        </p:nvSpPr>
        <p:spPr>
          <a:xfrm>
            <a:off x="1440" y="0"/>
            <a:ext cx="12188520" cy="685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3" name="Rectangle 11"/>
          <p:cNvSpPr/>
          <p:nvPr/>
        </p:nvSpPr>
        <p:spPr>
          <a:xfrm>
            <a:off x="4657320" y="0"/>
            <a:ext cx="7534440" cy="22647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5460840" y="281520"/>
            <a:ext cx="5927040" cy="1701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  <a:buNone/>
            </a:pPr>
            <a:r>
              <a:rPr b="0" lang="ru-RU" sz="6600" spc="117" strike="noStrike" cap="all">
                <a:solidFill>
                  <a:srgbClr val="ffffff"/>
                </a:solidFill>
                <a:latin typeface="Franklin Gothic Demi Cond"/>
              </a:rPr>
              <a:t>Творчество</a:t>
            </a:r>
            <a:endParaRPr b="0" lang="en-US" sz="6600" spc="-1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5074560" y="2764440"/>
            <a:ext cx="6845400" cy="35938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>
              <a:lnSpc>
                <a:spcPct val="91000"/>
              </a:lnSpc>
              <a:spcBef>
                <a:spcPts val="700"/>
              </a:spcBef>
              <a:spcAft>
                <a:spcPts val="700"/>
              </a:spcAft>
              <a:buNone/>
              <a:tabLst>
                <a:tab algn="l" pos="0"/>
              </a:tabLst>
            </a:pPr>
            <a:r>
              <a:rPr b="0" lang="ru-RU" sz="2000" spc="49" strike="noStrike">
                <a:solidFill>
                  <a:srgbClr val="000000"/>
                </a:solidFill>
                <a:latin typeface="Franklin Gothic Medium"/>
              </a:rPr>
              <a:t>Россетти увлекался классической и современной литературой. В 1850 году он опубликовал своё первое стихотворение «Блаженная дева» </a:t>
            </a:r>
            <a:endParaRPr b="0" lang="en-US" sz="2000" spc="49" strike="noStrike">
              <a:solidFill>
                <a:srgbClr val="000000"/>
              </a:solidFill>
              <a:latin typeface="Franklin Gothic Medium"/>
            </a:endParaRPr>
          </a:p>
          <a:p>
            <a:pPr>
              <a:lnSpc>
                <a:spcPct val="91000"/>
              </a:lnSpc>
              <a:spcBef>
                <a:spcPts val="700"/>
              </a:spcBef>
              <a:spcAft>
                <a:spcPts val="700"/>
              </a:spcAft>
              <a:buNone/>
              <a:tabLst>
                <a:tab algn="l" pos="0"/>
              </a:tabLst>
            </a:pPr>
            <a:r>
              <a:rPr b="0" lang="ru-RU" sz="2000" spc="49" strike="noStrike">
                <a:solidFill>
                  <a:srgbClr val="000000"/>
                </a:solidFill>
                <a:latin typeface="Franklin Gothic Medium"/>
              </a:rPr>
              <a:t>В 1848 году, на выставке Королевской Академии художеств, Россетти знакомится с Уильямом Холманом Хантом. Хант помогает Россетти закончить картину «Детство Девы Марии», которая была выставлена в 1849 году, и он же знакомит Россетти с Дж. Э. Милле. Вместе они основывают Братство прерафаэлитов</a:t>
            </a:r>
            <a:endParaRPr b="0" lang="en-US" sz="2000" spc="49" strike="noStrike">
              <a:solidFill>
                <a:srgbClr val="000000"/>
              </a:solidFill>
              <a:latin typeface="Franklin Gothic Medium"/>
            </a:endParaRPr>
          </a:p>
        </p:txBody>
      </p:sp>
      <p:pic>
        <p:nvPicPr>
          <p:cNvPr id="116" name="Рисунок 4" descr=""/>
          <p:cNvPicPr/>
          <p:nvPr/>
        </p:nvPicPr>
        <p:blipFill>
          <a:blip r:embed="rId1"/>
          <a:stretch/>
        </p:blipFill>
        <p:spPr>
          <a:xfrm>
            <a:off x="0" y="0"/>
            <a:ext cx="4803840" cy="6857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Rectangle 8"/>
          <p:cNvSpPr/>
          <p:nvPr/>
        </p:nvSpPr>
        <p:spPr>
          <a:xfrm>
            <a:off x="1440" y="0"/>
            <a:ext cx="12188520" cy="685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8" name="Rectangle 10"/>
          <p:cNvSpPr/>
          <p:nvPr/>
        </p:nvSpPr>
        <p:spPr>
          <a:xfrm>
            <a:off x="0" y="0"/>
            <a:ext cx="4656960" cy="68576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722520" y="154440"/>
            <a:ext cx="3212280" cy="5570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  <a:buNone/>
            </a:pPr>
            <a:r>
              <a:rPr b="0" lang="ru-RU" sz="2600" spc="117" strike="noStrike" cap="all">
                <a:solidFill>
                  <a:srgbClr val="ffffff"/>
                </a:solidFill>
                <a:latin typeface="Franklin Gothic Demi Cond"/>
              </a:rPr>
              <a:t>Изобразительное искусство</a:t>
            </a:r>
            <a:endParaRPr b="0" lang="en-US" sz="2600" spc="-1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5302440" y="643320"/>
            <a:ext cx="5925960" cy="5570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7000"/>
          </a:bodyPr>
          <a:p>
            <a:pPr>
              <a:lnSpc>
                <a:spcPct val="91000"/>
              </a:lnSpc>
              <a:spcBef>
                <a:spcPts val="700"/>
              </a:spcBef>
              <a:spcAft>
                <a:spcPts val="700"/>
              </a:spcAft>
              <a:buNone/>
              <a:tabLst>
                <a:tab algn="l" pos="0"/>
              </a:tabLst>
            </a:pPr>
            <a:r>
              <a:rPr b="0" lang="ru-RU" sz="2000" spc="49" strike="noStrike">
                <a:solidFill>
                  <a:srgbClr val="000000"/>
                </a:solidFill>
                <a:latin typeface="Franklin Gothic Medium"/>
              </a:rPr>
              <a:t>Наиболее известны картины Россетти позднего периода. Их основными чертами являются эстетизм, стилизация форм, эротизм, культ красоты и художественного гения. Практически во всех этих работах присутствует одна и та же модель — возлюбленная Россетти Джейн Бёрден, супруга Уильяма Морриса. С ухудшением душевного здоровья Россетти увеличивается его зависимость от Джейн, он был одержим ею и посвятил ей огромное количество полотен, обессмертив её имя так же, как и имя Элизабет Сиддал. Среди самых известных его работ — «Сон наяву», «Прозерпина» (1877). Кроме того, он много работал как иллюстратор и оформитель книг, выполнял (сотрудничая с У. Моррисом) эскизы для витражей и панно, обращался к фотографии, монументально-декоративной живописи</a:t>
            </a:r>
            <a:endParaRPr b="0" lang="en-US" sz="2000" spc="49" strike="noStrike">
              <a:solidFill>
                <a:srgbClr val="000000"/>
              </a:solidFill>
              <a:latin typeface="Franklin Gothic Medium"/>
            </a:endParaRPr>
          </a:p>
        </p:txBody>
      </p:sp>
      <p:pic>
        <p:nvPicPr>
          <p:cNvPr id="121" name="Рисунок 9" descr=""/>
          <p:cNvPicPr/>
          <p:nvPr/>
        </p:nvPicPr>
        <p:blipFill>
          <a:blip r:embed="rId1"/>
          <a:stretch/>
        </p:blipFill>
        <p:spPr>
          <a:xfrm>
            <a:off x="428040" y="1132560"/>
            <a:ext cx="3740400" cy="5418360"/>
          </a:xfrm>
          <a:prstGeom prst="rect">
            <a:avLst/>
          </a:prstGeom>
          <a:ln w="0">
            <a:noFill/>
          </a:ln>
        </p:spPr>
      </p:pic>
      <p:sp>
        <p:nvSpPr>
          <p:cNvPr id="122" name="TextBox 3"/>
          <p:cNvSpPr/>
          <p:nvPr/>
        </p:nvSpPr>
        <p:spPr>
          <a:xfrm>
            <a:off x="321120" y="-95400"/>
            <a:ext cx="5507640" cy="13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ru-RU" sz="4000" spc="-1" strike="noStrike">
                <a:solidFill>
                  <a:srgbClr val="ffffff"/>
                </a:solidFill>
                <a:latin typeface="Franklin Gothic Medium"/>
              </a:rPr>
              <a:t>Изобразительное искусство</a:t>
            </a:r>
            <a:endParaRPr b="0" lang="en-US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Rectangle 8"/>
          <p:cNvSpPr/>
          <p:nvPr/>
        </p:nvSpPr>
        <p:spPr>
          <a:xfrm>
            <a:off x="1440" y="0"/>
            <a:ext cx="12188520" cy="685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4" name="Rectangle 10"/>
          <p:cNvSpPr/>
          <p:nvPr/>
        </p:nvSpPr>
        <p:spPr>
          <a:xfrm>
            <a:off x="0" y="0"/>
            <a:ext cx="4656960" cy="68576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5" name="TextBox 7"/>
          <p:cNvSpPr/>
          <p:nvPr/>
        </p:nvSpPr>
        <p:spPr>
          <a:xfrm>
            <a:off x="6964200" y="9555840"/>
            <a:ext cx="1828440" cy="182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6" name="TextBox 13"/>
          <p:cNvSpPr/>
          <p:nvPr/>
        </p:nvSpPr>
        <p:spPr>
          <a:xfrm>
            <a:off x="3242520" y="7327440"/>
            <a:ext cx="60937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27" name="Рисунок 17" descr=""/>
          <p:cNvPicPr/>
          <p:nvPr/>
        </p:nvPicPr>
        <p:blipFill>
          <a:blip r:embed="rId1"/>
          <a:stretch/>
        </p:blipFill>
        <p:spPr>
          <a:xfrm>
            <a:off x="3969720" y="0"/>
            <a:ext cx="8220600" cy="6857640"/>
          </a:xfrm>
          <a:prstGeom prst="rect">
            <a:avLst/>
          </a:prstGeom>
          <a:ln w="0">
            <a:noFill/>
          </a:ln>
        </p:spPr>
      </p:pic>
      <p:pic>
        <p:nvPicPr>
          <p:cNvPr id="128" name="Рисунок 2" descr=""/>
          <p:cNvPicPr/>
          <p:nvPr/>
        </p:nvPicPr>
        <p:blipFill>
          <a:blip r:embed="rId2"/>
          <a:stretch/>
        </p:blipFill>
        <p:spPr>
          <a:xfrm>
            <a:off x="312480" y="204480"/>
            <a:ext cx="3819240" cy="5709960"/>
          </a:xfrm>
          <a:prstGeom prst="rect">
            <a:avLst/>
          </a:prstGeom>
          <a:ln w="0">
            <a:noFill/>
          </a:ln>
        </p:spPr>
      </p:pic>
      <p:sp>
        <p:nvSpPr>
          <p:cNvPr id="129" name="TextBox 2"/>
          <p:cNvSpPr/>
          <p:nvPr/>
        </p:nvSpPr>
        <p:spPr>
          <a:xfrm>
            <a:off x="1221120" y="6119280"/>
            <a:ext cx="29106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ru-RU" sz="1800" spc="-1" strike="noStrike">
                <a:solidFill>
                  <a:srgbClr val="ffffff"/>
                </a:solidFill>
                <a:latin typeface="Franklin Gothic Medium"/>
              </a:rPr>
              <a:t>Юность Девы Марии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130" name="Рисунок 4" descr=""/>
          <p:cNvPicPr/>
          <p:nvPr/>
        </p:nvPicPr>
        <p:blipFill>
          <a:blip r:embed="rId3"/>
          <a:stretch/>
        </p:blipFill>
        <p:spPr>
          <a:xfrm>
            <a:off x="4429440" y="204480"/>
            <a:ext cx="3760920" cy="5709960"/>
          </a:xfrm>
          <a:prstGeom prst="rect">
            <a:avLst/>
          </a:prstGeom>
          <a:ln w="0">
            <a:noFill/>
          </a:ln>
        </p:spPr>
      </p:pic>
      <p:sp>
        <p:nvSpPr>
          <p:cNvPr id="131" name="TextBox 4"/>
          <p:cNvSpPr/>
          <p:nvPr/>
        </p:nvSpPr>
        <p:spPr>
          <a:xfrm>
            <a:off x="5583960" y="6119280"/>
            <a:ext cx="18284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ru-RU" sz="1800" spc="-1" strike="noStrike">
                <a:solidFill>
                  <a:srgbClr val="ffffff"/>
                </a:solidFill>
                <a:latin typeface="Franklin Gothic Medium"/>
              </a:rPr>
              <a:t>Калужницы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132" name="Рисунок 6" descr=""/>
          <p:cNvPicPr/>
          <p:nvPr/>
        </p:nvPicPr>
        <p:blipFill>
          <a:blip r:embed="rId4"/>
          <a:stretch/>
        </p:blipFill>
        <p:spPr>
          <a:xfrm>
            <a:off x="8501400" y="204480"/>
            <a:ext cx="3378240" cy="5709960"/>
          </a:xfrm>
          <a:prstGeom prst="rect">
            <a:avLst/>
          </a:prstGeom>
          <a:ln w="0">
            <a:noFill/>
          </a:ln>
        </p:spPr>
      </p:pic>
      <p:sp>
        <p:nvSpPr>
          <p:cNvPr id="133" name="TextBox 6"/>
          <p:cNvSpPr/>
          <p:nvPr/>
        </p:nvSpPr>
        <p:spPr>
          <a:xfrm>
            <a:off x="9381240" y="6119280"/>
            <a:ext cx="18284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ru-RU" sz="1800" spc="-1" strike="noStrike">
                <a:solidFill>
                  <a:srgbClr val="ffffff"/>
                </a:solidFill>
                <a:latin typeface="Franklin Gothic Medium"/>
              </a:rPr>
              <a:t>Благовещение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Rectangle 8"/>
          <p:cNvSpPr/>
          <p:nvPr/>
        </p:nvSpPr>
        <p:spPr>
          <a:xfrm>
            <a:off x="1440" y="0"/>
            <a:ext cx="12188520" cy="685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5" name="Rectangle 10"/>
          <p:cNvSpPr/>
          <p:nvPr/>
        </p:nvSpPr>
        <p:spPr>
          <a:xfrm>
            <a:off x="0" y="0"/>
            <a:ext cx="4656960" cy="68576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6400800" y="-2142000"/>
            <a:ext cx="3751200" cy="5570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  <a:buNone/>
            </a:pPr>
            <a:r>
              <a:rPr b="0" lang="ru-RU" sz="6600" spc="117" strike="noStrike" cap="all">
                <a:solidFill>
                  <a:srgbClr val="000000"/>
                </a:solidFill>
                <a:latin typeface="Franklin Gothic Demi Cond"/>
              </a:rPr>
              <a:t>Поэзия</a:t>
            </a:r>
            <a:endParaRPr b="0" lang="en-US" sz="6600" spc="-1" strike="noStrike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/>
          </p:nvPr>
        </p:nvSpPr>
        <p:spPr>
          <a:xfrm>
            <a:off x="4816440" y="1356840"/>
            <a:ext cx="7505640" cy="4955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>
              <a:lnSpc>
                <a:spcPct val="91000"/>
              </a:lnSpc>
              <a:spcBef>
                <a:spcPts val="700"/>
              </a:spcBef>
              <a:spcAft>
                <a:spcPts val="700"/>
              </a:spcAft>
              <a:buNone/>
              <a:tabLst>
                <a:tab algn="l" pos="0"/>
              </a:tabLst>
            </a:pPr>
            <a:r>
              <a:rPr b="0" lang="ru-RU" sz="2400" spc="49" strike="noStrike">
                <a:solidFill>
                  <a:srgbClr val="000000"/>
                </a:solidFill>
                <a:latin typeface="Franklin Gothic Medium"/>
              </a:rPr>
              <a:t>Россетти отрицает общественную функцию литературы, признавая за искусством одну эстетическую ценность. Его поэзия пропитана мистико-эротическим содержанием, отталкивается от позитивизма, идеализирует прошлое, эстетизирует католицизм. Россетти отказывается от всякой социально-политической проблематики</a:t>
            </a:r>
            <a:endParaRPr b="0" lang="en-US" sz="2400" spc="49" strike="noStrike">
              <a:solidFill>
                <a:srgbClr val="000000"/>
              </a:solidFill>
              <a:latin typeface="Franklin Gothic Medium"/>
            </a:endParaRPr>
          </a:p>
          <a:p>
            <a:pPr>
              <a:lnSpc>
                <a:spcPct val="91000"/>
              </a:lnSpc>
              <a:spcBef>
                <a:spcPts val="400"/>
              </a:spcBef>
              <a:spcAft>
                <a:spcPts val="400"/>
              </a:spcAft>
              <a:buNone/>
              <a:tabLst>
                <a:tab algn="l" pos="0"/>
              </a:tabLst>
            </a:pPr>
            <a:r>
              <a:rPr b="0" lang="ru-RU" sz="2400" spc="49" strike="noStrike">
                <a:solidFill>
                  <a:srgbClr val="000000"/>
                </a:solidFill>
                <a:latin typeface="Franklin Gothic Medium"/>
              </a:rPr>
              <a:t>Характерными чертами поэзии Россетти являются: описательность (тщательная вырисовка деталей) при общей мистической настроенности, вычурность, пристрастие к аллитерациям и рефрену. У него мы встречаем описание драгоценных камней и металлов, красок, запахов, условную экзотику.</a:t>
            </a:r>
            <a:endParaRPr b="0" lang="en-US" sz="2400" spc="49" strike="noStrike">
              <a:solidFill>
                <a:srgbClr val="000000"/>
              </a:solidFill>
              <a:latin typeface="Franklin Gothic Medium"/>
            </a:endParaRPr>
          </a:p>
        </p:txBody>
      </p:sp>
      <p:pic>
        <p:nvPicPr>
          <p:cNvPr id="138" name="Рисунок 4" descr=""/>
          <p:cNvPicPr/>
          <p:nvPr/>
        </p:nvPicPr>
        <p:blipFill>
          <a:blip r:embed="rId1"/>
          <a:stretch/>
        </p:blipFill>
        <p:spPr>
          <a:xfrm>
            <a:off x="433080" y="802080"/>
            <a:ext cx="3790800" cy="54183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12425"/>
      </a:dk2>
      <a:lt2>
        <a:srgbClr val="e2e8e8"/>
      </a:lt2>
      <a:accent1>
        <a:srgbClr val="bc3033"/>
      </a:accent1>
      <a:accent2>
        <a:srgbClr val="ce427f"/>
      </a:accent2>
      <a:accent3>
        <a:srgbClr val="ce7a42"/>
      </a:accent3>
      <a:accent4>
        <a:srgbClr val="30b96b"/>
      </a:accent4>
      <a:accent5>
        <a:srgbClr val="3ab4a2"/>
      </a:accent5>
      <a:accent6>
        <a:srgbClr val="3096bc"/>
      </a:accent6>
      <a:hlink>
        <a:srgbClr val="30918f"/>
      </a:hlink>
      <a:folHlink>
        <a:srgbClr val="7f7f7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12425"/>
      </a:dk2>
      <a:lt2>
        <a:srgbClr val="e2e8e8"/>
      </a:lt2>
      <a:accent1>
        <a:srgbClr val="bc3033"/>
      </a:accent1>
      <a:accent2>
        <a:srgbClr val="ce427f"/>
      </a:accent2>
      <a:accent3>
        <a:srgbClr val="ce7a42"/>
      </a:accent3>
      <a:accent4>
        <a:srgbClr val="30b96b"/>
      </a:accent4>
      <a:accent5>
        <a:srgbClr val="3ab4a2"/>
      </a:accent5>
      <a:accent6>
        <a:srgbClr val="3096bc"/>
      </a:accent6>
      <a:hlink>
        <a:srgbClr val="30918f"/>
      </a:hlink>
      <a:folHlink>
        <a:srgbClr val="7f7f7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LibreOffice/7.3.6.2$Linux_X86_64 LibreOffice_project/30$Build-2</Application>
  <AppVersion>15.0000</AppVersion>
  <Words>667</Words>
  <Paragraphs>30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2022-10-04T17:01:49Z</dcterms:created>
  <dc:creator>Ксюша Ланько</dc:creator>
  <dc:description/>
  <dc:language>en-US</dc:language>
  <cp:lastModifiedBy/>
  <dcterms:modified xsi:type="dcterms:W3CDTF">2023-02-06T11:51:32Z</dcterms:modified>
  <cp:revision>4</cp:revision>
  <dc:subject/>
  <dc:title>Данте Габриэль Россети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Широкоэкранный</vt:lpwstr>
  </property>
  <property fmtid="{D5CDD505-2E9C-101B-9397-08002B2CF9AE}" pid="3" name="Slides">
    <vt:i4>10</vt:i4>
  </property>
</Properties>
</file>